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94" y="-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E1FA-0C19-496D-8E09-6A867F095608}" type="datetimeFigureOut">
              <a:rPr lang="is-IS" smtClean="0"/>
              <a:t>20.9.2015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F10-F1F0-4A4E-B5F4-74E3F54BFF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4103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E1FA-0C19-496D-8E09-6A867F095608}" type="datetimeFigureOut">
              <a:rPr lang="is-IS" smtClean="0"/>
              <a:t>20.9.2015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F10-F1F0-4A4E-B5F4-74E3F54BFF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3014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E1FA-0C19-496D-8E09-6A867F095608}" type="datetimeFigureOut">
              <a:rPr lang="is-IS" smtClean="0"/>
              <a:t>20.9.2015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F10-F1F0-4A4E-B5F4-74E3F54BFF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235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E1FA-0C19-496D-8E09-6A867F095608}" type="datetimeFigureOut">
              <a:rPr lang="is-IS" smtClean="0"/>
              <a:t>20.9.2015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F10-F1F0-4A4E-B5F4-74E3F54BFF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106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E1FA-0C19-496D-8E09-6A867F095608}" type="datetimeFigureOut">
              <a:rPr lang="is-IS" smtClean="0"/>
              <a:t>20.9.2015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F10-F1F0-4A4E-B5F4-74E3F54BFF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7651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E1FA-0C19-496D-8E09-6A867F095608}" type="datetimeFigureOut">
              <a:rPr lang="is-IS" smtClean="0"/>
              <a:t>20.9.2015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F10-F1F0-4A4E-B5F4-74E3F54BFF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5174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E1FA-0C19-496D-8E09-6A867F095608}" type="datetimeFigureOut">
              <a:rPr lang="is-IS" smtClean="0"/>
              <a:t>20.9.2015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F10-F1F0-4A4E-B5F4-74E3F54BFF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4824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E1FA-0C19-496D-8E09-6A867F095608}" type="datetimeFigureOut">
              <a:rPr lang="is-IS" smtClean="0"/>
              <a:t>20.9.2015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F10-F1F0-4A4E-B5F4-74E3F54BFF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3422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E1FA-0C19-496D-8E09-6A867F095608}" type="datetimeFigureOut">
              <a:rPr lang="is-IS" smtClean="0"/>
              <a:t>20.9.2015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F10-F1F0-4A4E-B5F4-74E3F54BFF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3446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E1FA-0C19-496D-8E09-6A867F095608}" type="datetimeFigureOut">
              <a:rPr lang="is-IS" smtClean="0"/>
              <a:t>20.9.2015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F10-F1F0-4A4E-B5F4-74E3F54BFF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4017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E1FA-0C19-496D-8E09-6A867F095608}" type="datetimeFigureOut">
              <a:rPr lang="is-IS" smtClean="0"/>
              <a:t>20.9.2015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F10-F1F0-4A4E-B5F4-74E3F54BFF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3100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BE1FA-0C19-496D-8E09-6A867F095608}" type="datetimeFigureOut">
              <a:rPr lang="is-IS" smtClean="0"/>
              <a:t>20.9.2015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10F10-F1F0-4A4E-B5F4-74E3F54BFF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2578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is-IS" dirty="0"/>
              <a:t>Landhelgisgæslan</a:t>
            </a:r>
            <a:br>
              <a:rPr lang="is-IS" dirty="0"/>
            </a:b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4" name="Picture 3" descr="Myndir_vardskipstur_0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924944"/>
            <a:ext cx="6732905" cy="2676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010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F_Midba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7272808" cy="4482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42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lhg.is/media/thyrlur/large/_67B476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7056784" cy="4570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0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samherji.is/static/files/2014/toti163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283" y="908720"/>
            <a:ext cx="7704856" cy="49613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771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85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cs-001.123.is/DeliverFile.aspx?id=e90cb80b-9929-4d5d-aa60-60896f541cab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68760"/>
            <a:ext cx="6328355" cy="39574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365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3" name="Picture 2" descr="https://petursaga.files.wordpress.com/2009/12/200milur-sm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41682"/>
            <a:ext cx="5649416" cy="42484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821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upload.wikimedia.org/wikipedia/commons/thumb/2/2d/Klippuemployment.png/220px-Klippuemployment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19"/>
            <a:ext cx="7488832" cy="51410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826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encrypted-tbn0.gstatic.com/images?q=tbn:ANd9GcTzeVTQZFkuoZxF0mFnIHDIsQX2HHYZEnPNY6-lEFPzDkuNy_wtO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4216"/>
            <a:ext cx="6981825" cy="44120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563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kvotinn.is/wp-content/uploads/2013/06/ThorsnesII_2-300x22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7776864" cy="51079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286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img.cdn.visir.is/apps/pbcsi.dll/storyimage/XZ/20140513/FRETTIR08/140519668/AR/0/AR-14051966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64704"/>
            <a:ext cx="7632848" cy="5005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348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ukpr.files.wordpress.com/2015/09/iceber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377" y="300990"/>
            <a:ext cx="4119245" cy="6256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28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yndir_vardskipstur_0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7056784" cy="4642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</Words>
  <Application>Microsoft Office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Landhelgisgæslan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Landhelgisgæslan</dc:title>
  <dc:creator>Bjōrg Vigfúsína Kjartansdóttir</dc:creator>
  <cp:lastModifiedBy>Bjōrg Vigfúsína Kjartansdóttir</cp:lastModifiedBy>
  <cp:revision>2</cp:revision>
  <dcterms:created xsi:type="dcterms:W3CDTF">2015-09-20T22:28:24Z</dcterms:created>
  <dcterms:modified xsi:type="dcterms:W3CDTF">2015-09-20T22:38:58Z</dcterms:modified>
</cp:coreProperties>
</file>