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60" r:id="rId2"/>
    <p:sldId id="257" r:id="rId3"/>
    <p:sldId id="258" r:id="rId4"/>
    <p:sldId id="266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56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808C91-61E3-34CA-2E7C-74AC60080050}" v="403" dt="2024-03-04T20:58:54.973"/>
    <p1510:client id="{3308D1A9-FD83-4E87-ACBD-8A049E848DF3}" v="825" dt="2024-03-04T20:07:36.750"/>
    <p1510:client id="{D0509889-48B0-B917-B422-BCEA820318E9}" v="55" dt="2024-03-04T21:27:39.683"/>
    <p1510:client id="{D1DCE0A5-22C2-AEAA-53A6-5C83033D29A9}" v="73" dt="2024-03-04T20:16:24.3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3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48618E9-EE2D-4864-9EEE-58939BD4FB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17D1EC0-23FF-4FC8-B22D-E34878EAA4C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B929A7-258C-4469-AAB4-A67D713F7A8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A635CDB-2D00-49D5-B26E-0694A25000C7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4288D7A-F857-418D-92F2-368E841B9F27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1084F50-7F3C-4A4A-877E-FFD9EC7CD88B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1E64C1-F4C0-4A94-B319-BB1A0A2450B5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63D8374-8052-417F-AB69-B97EAC43D513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750734-4D51-4019-A003-38A3DE49B434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B693D1-DBA2-4D3B-9B37-D9EE8C4112F4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BCD3EA8-E4C0-4AF6-817F-F9F29157A499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170FB3-B397-4AC9-85FD-65388F26D90A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5EC0B9-49C7-4777-AEC5-B5EF8DE40498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902048B-30F7-4434-87A5-140F9BB4BEB1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500A6E2-A41C-4751-8A4E-9A0C5718D930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C259517-7BE7-45F9-81C0-3A6362BF143C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652F56-7B71-42B2-AB68-22204A6DF177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59830E-1C3D-4D42-8789-524971CB465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53325A7-86D3-4B52-A7E3-ADDF408B40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53F46F-EC12-484C-A4E7-791E57687AC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64ED9CA-8950-47B8-A9ED-22B45CE15FB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4429F7B-9FD7-438F-8ECA-3FCAD006180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C558100-D455-4B41-890C-BCC898B2D1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2886397-398A-4318-BE16-2CBAC1902F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D32A3A6-CE6E-4ABD-8522-2C8DC88C070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014C09-5B84-4798-8BDE-C80D76E67B8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A29EB9E-ED9D-4C69-8A26-9A7A0A83056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A2899F9-1795-416F-8F3D-26EEB684DB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3043474-8625-495C-BD06-3627FD286C5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432CE47-7631-408E-8DDC-79EE378B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2C8832D-8B8D-4036-B913-2D363143274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CCEFEAF-E87B-4FF2-A947-94CABAA0610D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3A7CD3-94E1-42A9-BAB7-2AFCD9FCB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078" y="722903"/>
            <a:ext cx="10495904" cy="246077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7609B-8FD3-4FF7-8EBC-6619CA868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078" y="3428997"/>
            <a:ext cx="10495904" cy="230663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2437C4A8-8E3A-4ADA-93B9-64737CE1AB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7A76F-3401-4F50-AE85-8F2AA247B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02E50-D34E-4DD4-8B3B-55D08F25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53B71-D2FA-4DDC-9C9C-E26F7B59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00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BD70F-ACE4-4595-845E-2296BDF83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978CD9-E0B5-4B48-8366-91E6D22C9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AF4B4-44D3-4E29-B235-A1B868207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7BA37-9639-480E-84AB-EA277225C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FC658-154E-48DE-AD31-813E5170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822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5405209-5179-4359-91ED-1B1A46619A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32344F-3BE0-4CE8-B1BD-9ABD425E1C0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99DE306-F4FB-4730-A066-ADF38D73956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CB32885-303F-477F-A081-27425944F230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0C0C0B-4CD0-467D-A382-2B2415102C48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788DF0F-327F-43A5-AB71-3D32053D83CA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8A0902-2662-4911-A532-AA6310861479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ABDA4F7-23F4-46D1-8B7E-A21DD84083E1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7FC9FC2-8808-438E-8FFB-5FE416BFB5C8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04694E5-71F9-4210-9BE8-FC12CC177BD3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B37E805-A7E5-4906-B0C5-1373F3DA962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4CD964-FBD6-41AB-8A02-9509A2BAC11F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CD7FF8-E827-4E0A-BCE2-CCB34EDAC0FC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C4AD6BB-F1EE-4FB8-96E8-6890447800EC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E935057-E0A3-4DAE-B9C8-6E818D7A7205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08DDF69-1C14-453C-BC3A-37D3FE69DFC7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6C26D82-15BA-4B2E-A42D-2ECA8012D307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F73B67-E5E9-4000-91DA-034B2127EFD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AFAC1B5-F0DD-4FC0-B4C9-77CB29DF442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ACB3DB-54B2-4CEE-A791-C6FC6C758DA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8324004-1030-47D9-B817-425FF6ECCE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AA001C4-81AB-4FA6-ADAA-C861805635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D1DAD34-7844-4F16-9874-F51F2A23B9E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7DCBC6D-1BDA-4CB1-A3EC-59F240C8FA1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B3C1A0-58E7-47E4-831B-CF3EE21D1E9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8A09FAA-E123-4FE4-B67A-9EBDE1A3130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317B7C6-C816-4A58-B184-135E4FD19F5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4D22ABB-4CE8-47DC-80BF-39B3E4CF704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A17DE37-A292-4031-AF42-CDB00A13EE7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73EF673-CB75-435F-9BF3-7594EC3ADF8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35F4581-15F6-47EE-87D0-1132A093DBA5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5CF984-F5BD-45C4-9A12-B02DB4F044E1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ACE66A86-8455-497B-9CA4-F460A19E5F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8900000">
            <a:off x="7770390" y="-287370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68C62B-71EF-4824-9EE8-6CAE179842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07774" y="715616"/>
            <a:ext cx="3295876" cy="50265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43E4C8-4AA9-49D7-BF71-1AB5F2CFE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3588" y="715616"/>
            <a:ext cx="6770448" cy="5026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898B3-014E-440B-BA4E-106339212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22643-CE63-4C3E-B437-5A1A5EF91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1CE5E-160A-4B37-94E2-3D9DC75BF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78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D8D6B-70A2-430A-9F5D-DA093D8C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A2845-6CA6-4745-A951-25B8D5319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49424-7A20-4BA1-9F60-671A5DBB3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BD2B2-E17F-402E-8EA3-5C7C1118A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23070-8658-4AC0-B2A3-4BE605A8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42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69DB7AC-F7D7-430A-A2A7-CD3EBBF1D3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6AAF10E-F092-4160-BF4A-FF568555B790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6341C04-9B94-4385-A661-7B8C1700049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4C1D709-6A0F-409C-B2D0-C248E562265E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99BE53-BA11-4B67-BFBB-6281DB50C75D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B662D93-31C1-4DFB-A938-E631F89AA9F0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7ECC8DA-0BEC-4508-89D4-12FA35B481F5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7DC8E6C-1B78-4B89-82DD-BBA778CD1482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8E5F54A-0315-4B15-B865-1F0460526260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DD7F352-DE39-4835-8D3F-69CDEC490F1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9D6F20A-F777-4F41-B23B-735A64FA5DA3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1BBADBA-0F74-418B-BC50-AD44596C3EF8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918BE26-88E5-457C-8095-745F34D1536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FB269E0-E058-4340-B93D-7D40FFF521F3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DDD9AEE-5501-4385-B339-4616F567B53D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4D29C61-8926-4C98-882B-AB90108C8386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AC585F9-B633-4F7E-AADE-75079DC17158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5DC6366-5525-4FBC-9886-D4409F6B299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CC03CF9-098C-4140-806A-023D3DC3F2E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C41BC4-89DF-4EC4-A141-9EF16D8EEB5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32AD067-E64C-499E-9C0A-A725258744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653DD54-FA2B-4B91-A94E-3C46AE21B38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86AC204-156B-442E-B028-01036BD1F2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03512DE-F013-431A-9F6E-ADDA88FB2DD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E95FEE1-61A9-4065-B9F8-5589180AC62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028AA59-C1FA-46C0-BFDD-1C1D3404C81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A5C99EE-B791-470A-8639-0357A751EB4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54F4204-F48B-4AF5-B11E-0CE7D972AC3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6643FE-3966-4B82-9623-C61A56EDD20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DD769C5-B1B1-45BD-A40A-67E6568C8434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A511707-50C7-48B2-81F7-5C82BF57795C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38D44F3-CCFE-48A0-8414-FFF5E43D9184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D126FE0-8204-40BB-AD46-4A0C7A475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18115"/>
            <a:ext cx="10312571" cy="278150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5E350-4200-419C-A167-527DD6B77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8" y="3753350"/>
            <a:ext cx="10312571" cy="1991572"/>
          </a:xfrm>
        </p:spPr>
        <p:txBody>
          <a:bodyPr/>
          <a:lstStyle>
            <a:lvl1pPr marL="0" indent="0">
              <a:buNone/>
              <a:defRPr lang="en-US" sz="24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6741F519-22CF-4C01-B140-5480DBAB30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1550-9064-4767-B70A-3501AF95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E1C33-2E8E-4041-9683-12048CB8A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36992-B921-4F3F-9C4A-0D67E618D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0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CFDF5-4B31-4F1B-83BA-82A951037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3"/>
            <a:ext cx="10312571" cy="13548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EC9A6-F718-4497-8A75-637EE1745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078" y="2345843"/>
            <a:ext cx="5009584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03E57-9695-4508-9778-B3DB1FB5F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5075" y="2345843"/>
            <a:ext cx="5068574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4CEE6-B9DC-4CCC-8F4C-0B4DADFB0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C85191-5804-47C9-95EB-D49D7157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B0A03-44F6-4299-B45D-E07A02390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49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920E6-CC97-4BD8-92FE-8F36024D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0"/>
            <a:ext cx="10320062" cy="14075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872FB-EDD5-42FB-8A9A-279EAD4FB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8" y="2331481"/>
            <a:ext cx="4963444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F28C1-95C8-476A-8D93-D580DD39D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1078" y="2954564"/>
            <a:ext cx="4963444" cy="2790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315485-EE1A-41B0-873A-BA9D06E88B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3351" y="2331481"/>
            <a:ext cx="4900298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81A6FB-1583-4A1B-A4A7-C65062C57B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3351" y="2954564"/>
            <a:ext cx="4900298" cy="2790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A29EA7-E61E-4617-9DA9-40B9299B3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fld id="{8F72BA41-EC5B-4197-BCC8-0FD2E523CD7A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6249CC-EB72-46A6-87D9-5FBDA8E4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A04EE7-47BE-4ECE-A170-793C4E569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07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E4946-24AD-40DD-95A7-49BA49C22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3"/>
            <a:ext cx="10501177" cy="14012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CF342-49F6-482D-943E-7E50B1694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4033E5-3797-4FF8-866F-9FD9325A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C1E67-424D-4638-98F8-38E71A41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51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A265F-80A1-448D-A6EB-CE8D6F6E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15D00D-89E6-4E7A-9A4D-A8CCEB3BE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B5AEA-8C38-4776-878C-AB01474D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44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C4853C57-22BC-4465-8B37-DC06FE5A00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3500000">
            <a:off x="-281092" y="314485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67C0A6-48E9-4845-9EBF-EF2A3DFD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7" y="713677"/>
            <a:ext cx="4499914" cy="299658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8B542-2084-485C-ABFC-94340B4C7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672" y="708102"/>
            <a:ext cx="5656716" cy="54306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7791F-9546-470D-A174-D75285263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87" y="3976544"/>
            <a:ext cx="4499914" cy="2162201"/>
          </a:xfrm>
        </p:spPr>
        <p:txBody>
          <a:bodyPr>
            <a:normAutofit/>
          </a:bodyPr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None/>
            </a:pPr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50D594-9D00-4E12-9A7B-8B78EC199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5DEA230-2680-47DD-BD49-FDBF4C1105A5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0BA61D-887F-46F1-B20D-EA4C38D467C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350DFBA-D16D-4AE0-8339-58C4089B94AD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4AAAA5-CEFC-4C25-91D3-5AE49F720DA5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4D142AD-3FA3-43E4-8A61-61CF1E41568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3755A3-93F4-4EC4-9635-7E89E4AF1D3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BFB588-0AB8-4BD8-9272-1CA867726018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45A6DF3-CF29-4480-A235-EAE88D65A63C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6FF036-365A-4C15-8E15-0D5BBEBCEA58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85E76FF-4E86-4E42-B67E-B11AAE8D3076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A64CEE-7CED-4EB2-A414-6F2D91E824F9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12C571B-47A6-49EB-A29F-678368BAED9F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160B109-845C-4119-BB66-9887B3859A7D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68B7447-FF64-42D9-B3C6-2BDC6F547EDE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FFF9B71-8653-450D-AFBE-2140D586FB5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0B9E5A-C1DA-445C-A911-721DF98DDCD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5C9A3DC-A478-4469-9359-34A435689F3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7DE3299-EED7-4771-A270-F6B02941AD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434422A-5B59-41DC-8E2A-1A8244580E3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176117-0990-434B-A9D9-B4B9043C544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7D6425E-C84A-462F-98F8-D0AB4FC3AF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F13AB68-7321-4AC2-AC60-0F417877D07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E275CCE-D06F-49D0-8A47-372C5040330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D4B374E-EEBC-4A9C-B3B4-B269EC71985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D80A7E6-BBEF-4EF1-B14A-29F26BFCF8E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D7BC013-9B50-459D-8B8D-F756514A47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8964C0-675D-4807-B795-4B695A8F84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6911512-51A8-4CE7-A043-425C809EB5F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3C15D1E-0EDF-4AD7-90C7-3D8D64E645DB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8265A2D-2A6A-4301-B59F-8BAD98D9A57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4A4907F-2D1D-49D1-882D-119AA5E1183B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A2284-37AB-43F5-98B8-8AB49DBF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8ABAA-E2F7-4C89-99ED-2C340220D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2EF12-B2CD-4F3C-9F19-A86915405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8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DA6865-0A03-48FA-AD6E-D5BF8FDE92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77E8EB-0DA2-40E4-AD12-1CCD0D262D0B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5BFE9F8-907A-4FFC-9FDE-2B51D238C40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BDDC323-8732-4007-BB81-1BE917E3B2FF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08FC40-8403-438D-95CA-E4EDC66192A9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11D218-3FEA-4455-9809-91F029FB55AE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541390F-BE50-4E4E-9DA2-B5F23F1A93D8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B3F094-97B5-48E1-A4DE-8BEED2550283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D4DBB43-CB34-4881-9445-A7FE131D5327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71F972-027A-47F0-996C-84BFE4574050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C41353D-93C8-43F8-BBDE-7AB6B29EC38C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CF07B24-CBD8-4F09-81EB-504285F8E115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27873BB-1D79-4055-801C-BDA0F9A1513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08D42B-2F35-497E-A26D-9AF008619D43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7F57499-C4D9-4B7D-BADA-38462AA3164E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271F2B9-1FFA-4350-9370-B098459A232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8FBAFFC-DC8F-4BB4-B405-E4AAA269AED4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94FCE64-D7A5-411A-8795-932DD39F95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0B4ECFC-FD43-44CF-B7FA-2A8C5651400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9DFBC12-1E1D-44DE-9966-BAB05B24663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9BEF096-361C-478B-81EB-37584119BFE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FC81993-CE86-4910-B9CE-B69375BDCEE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75613D7-9FB0-4D33-8784-EC059DE019C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520AFD9-E849-4F42-99B2-928E6098C29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A200B0B-91CD-4D66-ADFC-9585D283103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DB0C45-30CE-4C85-95C6-FFF4977C64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DC31604-5F93-436D-A9D2-A48846D4E0D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FF1B965-7DE1-4AE3-B28B-DB6847BC52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FD9FB65-4392-4D6A-8ACC-8151F682BFE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B40380C-3493-4AFE-BF13-AE68A8D244B4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CB21DF1-4859-4991-9C10-F8FA68F41013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54AD212-17DC-4506-AAA0-34A46A0B11C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5B556E7-762B-4E18-A961-A4F7A9EC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7" y="713677"/>
            <a:ext cx="4434823" cy="3020519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7118AF-C54D-406D-AABE-AED6576D12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98672" y="713677"/>
            <a:ext cx="5304977" cy="54306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205CDEB9-8DED-4711-8140-4C943FC2CD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3500000">
            <a:off x="-281093" y="314330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13C3F-6360-4760-9477-C3831A6E2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87" y="3970330"/>
            <a:ext cx="4434823" cy="2173992"/>
          </a:xfrm>
        </p:spPr>
        <p:txBody>
          <a:bodyPr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92D3B-60EE-4FC5-9ED7-444530084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CF831E-9B19-4936-8BC9-F62A9B11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1E1D1-F7A2-40D0-91DA-07468A96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88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DF0D99C-5D42-41C6-A50C-C4E2D6B2A3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28962D-50BA-43F8-8863-28ECE711D3F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80F5939-D4E0-46FD-9A5A-5D648E38109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633D331-78CB-40A1-B167-8185EC5D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512E4B1-E78E-49E7-AA36-374CC1B084E4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7D46340-CBFC-490F-B44E-7AA8FBF58B05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575C26C-3EBD-4AA9-BA4D-2561E295D65D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35DB6BE-E065-4559-BF5C-36B56B379040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DA54272-CD9D-4F68-BBAB-4F0C0C3EC635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002CE8F-9256-4F2C-B474-58873717119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9C9DE9F-4252-401D-913E-B74C9E326F9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FE4E69B-534F-4A80-9E1C-798BEE1B0795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7564E1C-009C-4832-AE8D-E98286693F0C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305DF1C-5801-43F2-A8B9-5351369418C0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06E71C8-0783-4E17-9B34-F51231DD2954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D908F17-2A89-4B0A-A2EA-692390969FE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BE22751-380F-44F9-BEED-0A553CF87BE5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7B27910-846F-4E4E-B588-F5B2E026FE9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E0501E-134E-46D7-984F-3A382B0BB29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0A83974-CBD7-4A69-9D84-2D3BBDE027A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503E931-00D4-4B0C-BC69-49FE5C76651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7732A30-BE2F-4D71-BC37-60F7B44591B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C8EB840-DE7D-4E67-989C-F4D8F50E15B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05D2CC2-53CC-487E-A72E-42B1E9B184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3A12D6B-1D60-4F26-8FB9-74AD5B070BD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1895D00-2D63-443C-95A8-5EB6E5EECBF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AC50652-2A56-4382-95D0-971644EE0FA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A50A374-8880-482D-B54F-F74E0D7BE18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66364D8-CCC7-4AAF-94BC-766EC160D9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A0DC409-26E2-4453-89FD-745EA849BE7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39ED039-D66C-4A5E-AA35-E7A5FA2E64C2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72C13DC-161E-49CF-96B5-5383AA052A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103067-48DA-458C-99F6-9921C19A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10325000" cy="1442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86862-507E-4F73-890F-3B77BCFA3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9" y="2340131"/>
            <a:ext cx="10325000" cy="3564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BC0BB-AF05-4753-9159-41A16FBFC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3587" y="6215870"/>
            <a:ext cx="3843779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2BA41-EC5B-4197-BCC8-0FD2E523CD7A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62F82-EA1A-4B02-8A64-3B44C0D9D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1078" y="236364"/>
            <a:ext cx="4114800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5EF32-1CA9-4CDA-8182-2FB0C30A0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3649" y="6215870"/>
            <a:ext cx="979151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5108C-154A-4A5A-9C05-91A49A422B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63BAC6E0-ADAC-40FB-AF53-88FA5F8373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3500000">
            <a:off x="-281094" y="151621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34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43" r:id="rId6"/>
    <p:sldLayoutId id="2147483739" r:id="rId7"/>
    <p:sldLayoutId id="2147483740" r:id="rId8"/>
    <p:sldLayoutId id="2147483741" r:id="rId9"/>
    <p:sldLayoutId id="2147483742" r:id="rId10"/>
    <p:sldLayoutId id="2147483744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F93E7-0FB7-C4AF-17C4-880C35B96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136" y="495913"/>
            <a:ext cx="6227453" cy="867369"/>
          </a:xfrm>
        </p:spPr>
        <p:txBody>
          <a:bodyPr/>
          <a:lstStyle/>
          <a:p>
            <a:pPr algn="ctr"/>
            <a:r>
              <a:rPr lang="en-US" sz="4200" err="1">
                <a:ea typeface="+mj-lt"/>
                <a:cs typeface="+mj-lt"/>
              </a:rPr>
              <a:t>Barnasáttmálinn</a:t>
            </a:r>
            <a:endParaRPr lang="en-US" err="1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F0B7D47-3A2C-207A-CDE6-83454009A8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84" y="1825375"/>
            <a:ext cx="11741169" cy="4558002"/>
          </a:xfrm>
        </p:spPr>
      </p:pic>
    </p:spTree>
    <p:extLst>
      <p:ext uri="{BB962C8B-B14F-4D97-AF65-F5344CB8AC3E}">
        <p14:creationId xmlns:p14="http://schemas.microsoft.com/office/powerpoint/2010/main" val="853651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D431671-5191-4947-8899-E90505A704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7D2E98-ED65-4121-9DA5-6DBB831D0F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94A307-5B5D-4E42-95B3-064D5093AD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CB3B32C-3BDA-4D41-9802-681B0599FD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5BDBFD6-7C61-4520-8203-BAB1986C15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4ABA4D7-9904-42C4-B0CD-B1CE2E0D37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B63F0D6-8747-4126-9359-B730EB21B7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91CD660-F5B2-49AC-9EFC-CE94B843B4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4BEB7EB-8E7F-4A4B-8581-73CE2003F2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04FB70E-6820-4456-872A-937F520606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3598DD6-9887-4CF7-BAFE-F96E0324EB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A503E64-565F-465B-A25C-042C5706C5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140EE7B-5CA1-4DCB-8652-6E4D2147B0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85077BE-700D-4C44-AA4D-7CF4E8FD71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B8B3FEB-D353-443D-A148-3915606516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1FF5FBB-3BD8-46EB-BDF9-081B29A444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C2E11FD-78A4-4F5C-A419-F0237DCAD2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F708EBE-3154-4FF4-8E8F-88A0762080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7A99B5C-EB03-4D56-8DFE-B006D7081B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FCBAFF0-9FB4-4160-B9BE-CCBE1D8B8C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26953D7-154A-49A4-B2E1-D94D365EC4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36E3E12-5D96-48DB-8320-6294287740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A059482-79BA-4E80-80A2-36FD8408DA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4EF88B3-C210-433D-B20D-FE41B4D5F9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3665D3E-61E7-4EDF-A208-56449D765C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74CF3B0-C9C3-4683-94A3-DC0AE1E745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BE90EF9-6DF5-47F4-A069-9F613C8142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44EBDE-5A9F-4E9F-8A55-57FB9E9797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491FC45-82C4-40CD-8D0C-0A2F86E8A1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1AD0FE3-6144-4171-943E-0E65D08E80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7BA4499-5E6A-4998-A0F4-614E65552B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AFE7A6F-A7F0-4406-809F-E23FCB201E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C33482-F807-ABE5-3752-E2CC13CC0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653" y="725951"/>
            <a:ext cx="4927425" cy="1938525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Tahoma"/>
                <a:ea typeface="Tahoma"/>
                <a:cs typeface="Tahoma"/>
              </a:rPr>
              <a:t>Afar </a:t>
            </a:r>
            <a:r>
              <a:rPr lang="en-US" err="1">
                <a:latin typeface="Tahoma"/>
                <a:ea typeface="Tahoma"/>
                <a:cs typeface="Tahoma"/>
              </a:rPr>
              <a:t>og</a:t>
            </a:r>
            <a:r>
              <a:rPr lang="en-US">
                <a:latin typeface="Tahoma"/>
                <a:ea typeface="Tahoma"/>
                <a:cs typeface="Tahoma"/>
              </a:rPr>
              <a:t> </a:t>
            </a:r>
            <a:r>
              <a:rPr lang="en-US" err="1">
                <a:latin typeface="Tahoma"/>
                <a:ea typeface="Tahoma"/>
                <a:cs typeface="Tahoma"/>
              </a:rPr>
              <a:t>ömmur</a:t>
            </a:r>
            <a:endParaRPr lang="en-US" err="1"/>
          </a:p>
        </p:txBody>
      </p:sp>
      <p:pic>
        <p:nvPicPr>
          <p:cNvPr id="4" name="Picture 3" descr="Family Members: Names Of Members Of The Family In English For Kids">
            <a:extLst>
              <a:ext uri="{FF2B5EF4-FFF2-40B4-BE49-F238E27FC236}">
                <a16:creationId xmlns:a16="http://schemas.microsoft.com/office/drawing/2014/main" id="{BF39451A-0F9F-7790-5617-21163E4D4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55" r="21679" b="1"/>
          <a:stretch/>
        </p:blipFill>
        <p:spPr>
          <a:xfrm>
            <a:off x="1" y="10"/>
            <a:ext cx="5854890" cy="6857990"/>
          </a:xfrm>
          <a:custGeom>
            <a:avLst/>
            <a:gdLst/>
            <a:ahLst/>
            <a:cxnLst/>
            <a:rect l="l" t="t" r="r" b="b"/>
            <a:pathLst>
              <a:path w="6036633" h="6858000">
                <a:moveTo>
                  <a:pt x="0" y="0"/>
                </a:moveTo>
                <a:lnTo>
                  <a:pt x="5782584" y="0"/>
                </a:lnTo>
                <a:lnTo>
                  <a:pt x="5847735" y="280891"/>
                </a:lnTo>
                <a:cubicBezTo>
                  <a:pt x="6512611" y="3337011"/>
                  <a:pt x="5215360" y="3533975"/>
                  <a:pt x="5130974" y="6590095"/>
                </a:cubicBezTo>
                <a:lnTo>
                  <a:pt x="512734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BEAC0A80-07D3-49CB-87C3-BC34F219DF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6297339" y="-29262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97AE8-787E-26E3-2804-C02825190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396" y="2886116"/>
            <a:ext cx="5837779" cy="355612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err="1">
                <a:latin typeface="Tahoma"/>
                <a:ea typeface="+mn-lt"/>
                <a:cs typeface="+mn-lt"/>
              </a:rPr>
              <a:t>Mörg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börn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eiga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ömmu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og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afa</a:t>
            </a:r>
            <a:r>
              <a:rPr lang="en-US" sz="1800">
                <a:latin typeface="Tahoma"/>
                <a:ea typeface="+mn-lt"/>
                <a:cs typeface="+mn-lt"/>
              </a:rPr>
              <a:t>, sum </a:t>
            </a:r>
            <a:r>
              <a:rPr lang="en-US" sz="1800" err="1">
                <a:latin typeface="Tahoma"/>
                <a:ea typeface="+mn-lt"/>
                <a:cs typeface="+mn-lt"/>
              </a:rPr>
              <a:t>jafnvel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langömmu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og</a:t>
            </a:r>
            <a:r>
              <a:rPr lang="en-US" sz="1800">
                <a:latin typeface="Tahoma"/>
                <a:ea typeface="+mn-lt"/>
                <a:cs typeface="+mn-lt"/>
              </a:rPr>
              <a:t> </a:t>
            </a:r>
            <a:r>
              <a:rPr lang="en-US" sz="1800" err="1">
                <a:latin typeface="Tahoma"/>
                <a:ea typeface="+mn-lt"/>
                <a:cs typeface="+mn-lt"/>
              </a:rPr>
              <a:t>langafa</a:t>
            </a:r>
            <a:r>
              <a:rPr lang="en-US" sz="1800">
                <a:latin typeface="Tahoma"/>
                <a:ea typeface="+mn-lt"/>
                <a:cs typeface="+mn-lt"/>
              </a:rPr>
              <a:t>.</a:t>
            </a:r>
            <a:br>
              <a:rPr lang="en-US" sz="1800">
                <a:latin typeface="Tahoma"/>
                <a:ea typeface="+mn-lt"/>
                <a:cs typeface="+mn-lt"/>
              </a:rPr>
            </a:br>
            <a:endParaRPr lang="en-US" sz="1800">
              <a:latin typeface="Tahoma"/>
              <a:ea typeface="Tahoma"/>
              <a:cs typeface="Tahoma"/>
            </a:endParaRPr>
          </a:p>
          <a:p>
            <a:pPr>
              <a:lnSpc>
                <a:spcPct val="100000"/>
              </a:lnSpc>
              <a:buClr>
                <a:srgbClr val="8D87A6"/>
              </a:buClr>
            </a:pPr>
            <a:r>
              <a:rPr lang="en-US" sz="1800" err="1">
                <a:latin typeface="Tahoma"/>
                <a:ea typeface="+mn-lt"/>
                <a:cs typeface="+mn-lt"/>
              </a:rPr>
              <a:t>Ömmur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og</a:t>
            </a:r>
            <a:r>
              <a:rPr lang="en-US" sz="1800">
                <a:latin typeface="Tahoma"/>
                <a:ea typeface="+mn-lt"/>
                <a:cs typeface="+mn-lt"/>
              </a:rPr>
              <a:t> afar </a:t>
            </a:r>
            <a:r>
              <a:rPr lang="en-US" sz="1800" err="1">
                <a:latin typeface="Tahoma"/>
                <a:ea typeface="+mn-lt"/>
                <a:cs typeface="+mn-lt"/>
              </a:rPr>
              <a:t>gefa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sér</a:t>
            </a:r>
            <a:r>
              <a:rPr lang="en-US" sz="1800">
                <a:latin typeface="Tahoma"/>
                <a:ea typeface="+mn-lt"/>
                <a:cs typeface="+mn-lt"/>
              </a:rPr>
              <a:t> oft </a:t>
            </a:r>
            <a:r>
              <a:rPr lang="en-US" sz="1800" err="1">
                <a:latin typeface="Tahoma"/>
                <a:ea typeface="+mn-lt"/>
                <a:cs typeface="+mn-lt"/>
              </a:rPr>
              <a:t>tíma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til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að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leika</a:t>
            </a:r>
            <a:r>
              <a:rPr lang="en-US" sz="1800">
                <a:latin typeface="Tahoma"/>
                <a:ea typeface="+mn-lt"/>
                <a:cs typeface="+mn-lt"/>
              </a:rPr>
              <a:t>, </a:t>
            </a:r>
            <a:r>
              <a:rPr lang="en-US" sz="1800" err="1">
                <a:latin typeface="Tahoma"/>
                <a:ea typeface="+mn-lt"/>
                <a:cs typeface="+mn-lt"/>
              </a:rPr>
              <a:t>spjalla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og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hlusta</a:t>
            </a:r>
            <a:r>
              <a:rPr lang="en-US" sz="1800">
                <a:latin typeface="Tahoma"/>
                <a:ea typeface="+mn-lt"/>
                <a:cs typeface="+mn-lt"/>
              </a:rPr>
              <a:t>. </a:t>
            </a:r>
            <a:r>
              <a:rPr lang="en-US" sz="1800" err="1">
                <a:latin typeface="Tahoma"/>
                <a:ea typeface="+mn-lt"/>
                <a:cs typeface="+mn-lt"/>
              </a:rPr>
              <a:t>Það</a:t>
            </a:r>
            <a:r>
              <a:rPr lang="en-US" sz="1800">
                <a:latin typeface="Tahoma"/>
                <a:ea typeface="+mn-lt"/>
                <a:cs typeface="+mn-lt"/>
              </a:rPr>
              <a:t> er </a:t>
            </a:r>
            <a:r>
              <a:rPr lang="en-US" sz="1800" err="1">
                <a:latin typeface="Tahoma"/>
                <a:ea typeface="+mn-lt"/>
                <a:cs typeface="+mn-lt"/>
              </a:rPr>
              <a:t>gott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að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leita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til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þeirra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með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spurningar</a:t>
            </a:r>
            <a:r>
              <a:rPr lang="en-US" sz="1800">
                <a:latin typeface="Tahoma"/>
                <a:ea typeface="+mn-lt"/>
                <a:cs typeface="+mn-lt"/>
              </a:rPr>
              <a:t>.</a:t>
            </a:r>
            <a:br>
              <a:rPr lang="en-US" sz="1800">
                <a:latin typeface="Tahoma"/>
                <a:ea typeface="+mn-lt"/>
                <a:cs typeface="+mn-lt"/>
              </a:rPr>
            </a:br>
            <a:endParaRPr lang="en-US" sz="1800">
              <a:latin typeface="Tahoma"/>
              <a:ea typeface="Tahoma"/>
              <a:cs typeface="Tahoma"/>
            </a:endParaRPr>
          </a:p>
          <a:p>
            <a:pPr>
              <a:lnSpc>
                <a:spcPct val="100000"/>
              </a:lnSpc>
              <a:buClr>
                <a:srgbClr val="8D87A6"/>
              </a:buClr>
            </a:pPr>
            <a:r>
              <a:rPr lang="en-US" sz="1800">
                <a:latin typeface="Tahoma"/>
                <a:ea typeface="+mn-lt"/>
                <a:cs typeface="+mn-lt"/>
              </a:rPr>
              <a:t>Í </a:t>
            </a:r>
            <a:r>
              <a:rPr lang="en-US" sz="1800" err="1">
                <a:latin typeface="Tahoma"/>
                <a:ea typeface="+mn-lt"/>
                <a:cs typeface="+mn-lt"/>
              </a:rPr>
              <a:t>gamla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daga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bjuggu</a:t>
            </a:r>
            <a:r>
              <a:rPr lang="en-US" sz="1800">
                <a:latin typeface="Tahoma"/>
                <a:ea typeface="+mn-lt"/>
                <a:cs typeface="+mn-lt"/>
              </a:rPr>
              <a:t> amma </a:t>
            </a:r>
            <a:r>
              <a:rPr lang="en-US" sz="1800" err="1">
                <a:latin typeface="Tahoma"/>
                <a:ea typeface="+mn-lt"/>
                <a:cs typeface="+mn-lt"/>
              </a:rPr>
              <a:t>og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afi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stundum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heima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hjá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barnabörnunum</a:t>
            </a:r>
            <a:r>
              <a:rPr lang="en-US" sz="1800">
                <a:latin typeface="Tahoma"/>
                <a:ea typeface="+mn-lt"/>
                <a:cs typeface="+mn-lt"/>
              </a:rPr>
              <a:t>.  </a:t>
            </a:r>
            <a:r>
              <a:rPr lang="en-US" sz="1800" err="1">
                <a:latin typeface="Tahoma"/>
                <a:ea typeface="+mn-lt"/>
                <a:cs typeface="+mn-lt"/>
              </a:rPr>
              <a:t>Þau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hjálpuðu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til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við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heimilisstörf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og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gættu</a:t>
            </a:r>
            <a:r>
              <a:rPr lang="en-US" sz="1800">
                <a:latin typeface="Tahoma"/>
                <a:ea typeface="+mn-lt"/>
                <a:cs typeface="+mn-lt"/>
              </a:rPr>
              <a:t> </a:t>
            </a:r>
            <a:r>
              <a:rPr lang="en-US" sz="1800" err="1">
                <a:latin typeface="Tahoma"/>
                <a:ea typeface="+mn-lt"/>
                <a:cs typeface="+mn-lt"/>
              </a:rPr>
              <a:t>barnanna</a:t>
            </a:r>
            <a:r>
              <a:rPr lang="en-US" sz="1800">
                <a:latin typeface="Tahoma"/>
                <a:ea typeface="+mn-lt"/>
                <a:cs typeface="+mn-lt"/>
              </a:rPr>
              <a:t>.</a:t>
            </a:r>
            <a:endParaRPr lang="en-US" sz="1800"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14652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591A4A5-C00F-4B45-9735-FD2841BF34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A16FDB6-C8B8-4BB9-B5F6-C9E7D1549A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65D67BC-2831-45D1-804D-2B848B7FF6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3254059-39EC-48CC-B948-9EE6B05517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F3E0572-7D5E-4FAA-B67C-23A9C6D715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C5F1231-CF22-4258-B764-592B6CB8DC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B2C5387-42A2-4464-BF18-E70B0227B9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926F39D-AFC8-4FF6-9211-84AA777176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D812696-9AF7-4D2B-A041-80C015F33A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E6CB557-1E5B-4D2D-9330-8EB4AF7307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03A4B30-3A15-4294-9BED-E7317857F0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E7B8343-CDF9-4023-9FBF-F4ADE601B2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BB30BD5-639D-4F53-BC6C-2A8D0FFFE5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D7E1947-04B8-4F0B-9E3C-FC4E26D618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3EDB6D6-D309-48D4-87F4-AAED7C57C7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F2E163F-B043-43B7-85CE-36F2136BAB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F6CB03C-E3B1-4D22-ABA3-986CC09FB3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9B41E31-EE5F-423F-8B88-3B56009A34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59D4FE6-B271-4427-8273-0B80EF1366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F7D26D0-83A1-41B0-82E3-FB5D3E93EE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7E47C02-EBB8-4368-815C-FEDA23368D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E61DA55-8618-4048-A65A-41E072D9FF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FC058B-6608-4509-92E1-D4D0D5BD57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E3652A3-36D6-4E0C-B7FB-52CD69E9CF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8BF82BE6-B2D5-4FA1-98B4-1E0072C391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ECA553C-C7B8-4353-BC4C-D622087D6F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F802227-5CA9-40B4-870E-495C7899C7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1A19F9E-BB49-4808-8481-77F848C2F4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53A57BE-F139-4C31-8201-477E20DD2A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9F800EC-2D85-47C7-BFB8-B146DD929C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478BA6D-3F48-40B1-8227-830029B628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21E6C45-0A76-456E-BDD6-3DCB661262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ight Triangle 83">
            <a:extLst>
              <a:ext uri="{FF2B5EF4-FFF2-40B4-BE49-F238E27FC236}">
                <a16:creationId xmlns:a16="http://schemas.microsoft.com/office/drawing/2014/main" id="{3C541D4F-11C2-4F36-B2A3-AB9028F2A0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3" y="205909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19B14F-7F3D-7EEC-A059-F7EE89023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2"/>
            <a:ext cx="4038652" cy="1881178"/>
          </a:xfrm>
        </p:spPr>
        <p:txBody>
          <a:bodyPr>
            <a:normAutofit/>
          </a:bodyPr>
          <a:lstStyle/>
          <a:p>
            <a:r>
              <a:rPr lang="en-US" err="1"/>
              <a:t>Fjölskyldan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0D128-C4B7-5A04-A565-4BCF82FE9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79" y="2886117"/>
            <a:ext cx="4240952" cy="327008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400" err="1">
                <a:latin typeface="Tahoma"/>
                <a:ea typeface="Tahoma"/>
                <a:cs typeface="Tahoma"/>
              </a:rPr>
              <a:t>Það</a:t>
            </a:r>
            <a:r>
              <a:rPr lang="en-US" sz="1400">
                <a:latin typeface="Tahoma"/>
                <a:ea typeface="Tahoma"/>
                <a:cs typeface="Tahoma"/>
              </a:rPr>
              <a:t> er </a:t>
            </a:r>
            <a:r>
              <a:rPr lang="en-US" sz="1400" err="1">
                <a:latin typeface="Tahoma"/>
                <a:ea typeface="Tahoma"/>
                <a:cs typeface="Tahoma"/>
              </a:rPr>
              <a:t>gott</a:t>
            </a:r>
            <a:r>
              <a:rPr lang="en-US" sz="1400">
                <a:latin typeface="Tahoma"/>
                <a:ea typeface="Tahoma"/>
                <a:cs typeface="Tahoma"/>
              </a:rPr>
              <a:t> </a:t>
            </a:r>
            <a:r>
              <a:rPr lang="en-US" sz="1400" err="1">
                <a:latin typeface="Tahoma"/>
                <a:ea typeface="Tahoma"/>
                <a:cs typeface="Tahoma"/>
              </a:rPr>
              <a:t>að</a:t>
            </a:r>
            <a:r>
              <a:rPr lang="en-US" sz="1400">
                <a:latin typeface="Tahoma"/>
                <a:ea typeface="Tahoma"/>
                <a:cs typeface="Tahoma"/>
              </a:rPr>
              <a:t> </a:t>
            </a:r>
            <a:r>
              <a:rPr lang="en-US" sz="1400" err="1">
                <a:latin typeface="Tahoma"/>
                <a:ea typeface="Tahoma"/>
                <a:cs typeface="Tahoma"/>
              </a:rPr>
              <a:t>tilheyra</a:t>
            </a:r>
            <a:r>
              <a:rPr lang="en-US" sz="1400">
                <a:latin typeface="Tahoma"/>
                <a:ea typeface="Tahoma"/>
                <a:cs typeface="Tahoma"/>
              </a:rPr>
              <a:t> </a:t>
            </a:r>
            <a:r>
              <a:rPr lang="en-US" sz="1400" err="1">
                <a:latin typeface="Tahoma"/>
                <a:ea typeface="Tahoma"/>
                <a:cs typeface="Tahoma"/>
              </a:rPr>
              <a:t>fjölskyldu</a:t>
            </a:r>
            <a:r>
              <a:rPr lang="en-US" sz="1400">
                <a:latin typeface="Tahoma"/>
                <a:ea typeface="Tahoma"/>
                <a:cs typeface="Tahoma"/>
              </a:rPr>
              <a:t>.</a:t>
            </a:r>
            <a:endParaRPr lang="en-US" sz="1400"/>
          </a:p>
          <a:p>
            <a:pPr>
              <a:lnSpc>
                <a:spcPct val="100000"/>
              </a:lnSpc>
              <a:buClr>
                <a:srgbClr val="8D87A6"/>
              </a:buClr>
            </a:pPr>
            <a:r>
              <a:rPr lang="en-US" sz="1400" err="1">
                <a:latin typeface="Tahoma"/>
                <a:ea typeface="+mn-lt"/>
                <a:cs typeface="+mn-lt"/>
              </a:rPr>
              <a:t>Allir</a:t>
            </a:r>
            <a:r>
              <a:rPr lang="en-US" sz="1400">
                <a:latin typeface="Tahoma"/>
                <a:ea typeface="+mn-lt"/>
                <a:cs typeface="+mn-lt"/>
              </a:rPr>
              <a:t> </a:t>
            </a:r>
            <a:r>
              <a:rPr lang="en-US" sz="1400" err="1">
                <a:latin typeface="Tahoma"/>
                <a:ea typeface="+mn-lt"/>
                <a:cs typeface="+mn-lt"/>
              </a:rPr>
              <a:t>fjölskyldu</a:t>
            </a:r>
            <a:r>
              <a:rPr lang="en-US" sz="1400">
                <a:latin typeface="Tahoma"/>
                <a:ea typeface="+mn-lt"/>
                <a:cs typeface="+mn-lt"/>
              </a:rPr>
              <a:t> </a:t>
            </a:r>
            <a:r>
              <a:rPr lang="en-US" sz="1400" err="1">
                <a:latin typeface="Tahoma"/>
                <a:ea typeface="+mn-lt"/>
                <a:cs typeface="+mn-lt"/>
              </a:rPr>
              <a:t>meðlimir</a:t>
            </a:r>
            <a:r>
              <a:rPr lang="en-US" sz="1400">
                <a:latin typeface="Tahoma"/>
                <a:ea typeface="+mn-lt"/>
                <a:cs typeface="+mn-lt"/>
              </a:rPr>
              <a:t> </a:t>
            </a:r>
            <a:r>
              <a:rPr lang="en-US" sz="1400" err="1">
                <a:latin typeface="Tahoma"/>
                <a:ea typeface="+mn-lt"/>
                <a:cs typeface="+mn-lt"/>
              </a:rPr>
              <a:t>hafa</a:t>
            </a:r>
            <a:r>
              <a:rPr lang="en-US" sz="1400">
                <a:latin typeface="Tahoma"/>
                <a:ea typeface="+mn-lt"/>
                <a:cs typeface="+mn-lt"/>
              </a:rPr>
              <a:t> </a:t>
            </a:r>
            <a:r>
              <a:rPr lang="en-US" sz="1400" err="1">
                <a:latin typeface="Tahoma"/>
                <a:ea typeface="+mn-lt"/>
                <a:cs typeface="+mn-lt"/>
              </a:rPr>
              <a:t>hlutverki</a:t>
            </a:r>
            <a:r>
              <a:rPr lang="en-US" sz="1400">
                <a:latin typeface="Tahoma"/>
                <a:ea typeface="+mn-lt"/>
                <a:cs typeface="+mn-lt"/>
              </a:rPr>
              <a:t> </a:t>
            </a:r>
            <a:r>
              <a:rPr lang="en-US" sz="1400" err="1">
                <a:latin typeface="Tahoma"/>
                <a:ea typeface="+mn-lt"/>
                <a:cs typeface="+mn-lt"/>
              </a:rPr>
              <a:t>að</a:t>
            </a:r>
            <a:r>
              <a:rPr lang="en-US" sz="1400">
                <a:latin typeface="Tahoma"/>
                <a:ea typeface="+mn-lt"/>
                <a:cs typeface="+mn-lt"/>
              </a:rPr>
              <a:t> </a:t>
            </a:r>
            <a:r>
              <a:rPr lang="en-US" sz="1400" err="1">
                <a:latin typeface="Tahoma"/>
                <a:ea typeface="+mn-lt"/>
                <a:cs typeface="+mn-lt"/>
              </a:rPr>
              <a:t>gegna</a:t>
            </a:r>
            <a:r>
              <a:rPr lang="en-US" sz="1400">
                <a:latin typeface="Tahoma"/>
                <a:ea typeface="+mn-lt"/>
                <a:cs typeface="+mn-lt"/>
              </a:rPr>
              <a:t>.</a:t>
            </a:r>
            <a:endParaRPr lang="en-US" sz="1400">
              <a:latin typeface="Tahoma"/>
              <a:ea typeface="Tahoma"/>
              <a:cs typeface="Tahoma"/>
            </a:endParaRPr>
          </a:p>
          <a:p>
            <a:pPr>
              <a:lnSpc>
                <a:spcPct val="100000"/>
              </a:lnSpc>
              <a:buClr>
                <a:srgbClr val="8D87A6"/>
              </a:buClr>
            </a:pPr>
            <a:r>
              <a:rPr lang="en-US" sz="1400" err="1">
                <a:latin typeface="Tahoma"/>
                <a:ea typeface="+mn-lt"/>
                <a:cs typeface="+mn-lt"/>
              </a:rPr>
              <a:t>Hlutverk</a:t>
            </a:r>
            <a:r>
              <a:rPr lang="en-US" sz="1400">
                <a:latin typeface="Tahoma"/>
                <a:ea typeface="+mn-lt"/>
                <a:cs typeface="+mn-lt"/>
              </a:rPr>
              <a:t> </a:t>
            </a:r>
            <a:r>
              <a:rPr lang="en-US" sz="1400" err="1">
                <a:latin typeface="Tahoma"/>
                <a:ea typeface="+mn-lt"/>
                <a:cs typeface="+mn-lt"/>
              </a:rPr>
              <a:t>foreldra</a:t>
            </a:r>
            <a:r>
              <a:rPr lang="en-US" sz="1400">
                <a:latin typeface="Tahoma"/>
                <a:ea typeface="+mn-lt"/>
                <a:cs typeface="+mn-lt"/>
              </a:rPr>
              <a:t> er </a:t>
            </a:r>
            <a:r>
              <a:rPr lang="en-US" sz="1400" err="1">
                <a:latin typeface="Tahoma"/>
                <a:ea typeface="+mn-lt"/>
                <a:cs typeface="+mn-lt"/>
              </a:rPr>
              <a:t>að</a:t>
            </a:r>
            <a:r>
              <a:rPr lang="en-US" sz="1400">
                <a:latin typeface="Tahoma"/>
                <a:ea typeface="+mn-lt"/>
                <a:cs typeface="+mn-lt"/>
              </a:rPr>
              <a:t> </a:t>
            </a:r>
            <a:r>
              <a:rPr lang="en-US" sz="1400" err="1">
                <a:latin typeface="Tahoma"/>
                <a:ea typeface="+mn-lt"/>
                <a:cs typeface="+mn-lt"/>
              </a:rPr>
              <a:t>sjá</a:t>
            </a:r>
            <a:r>
              <a:rPr lang="en-US" sz="1400">
                <a:latin typeface="Tahoma"/>
                <a:ea typeface="+mn-lt"/>
                <a:cs typeface="+mn-lt"/>
              </a:rPr>
              <a:t> </a:t>
            </a:r>
            <a:r>
              <a:rPr lang="en-US" sz="1400" err="1">
                <a:latin typeface="Tahoma"/>
                <a:ea typeface="+mn-lt"/>
                <a:cs typeface="+mn-lt"/>
              </a:rPr>
              <a:t>til</a:t>
            </a:r>
            <a:r>
              <a:rPr lang="en-US" sz="1400">
                <a:latin typeface="Tahoma"/>
                <a:ea typeface="+mn-lt"/>
                <a:cs typeface="+mn-lt"/>
              </a:rPr>
              <a:t> </a:t>
            </a:r>
            <a:r>
              <a:rPr lang="en-US" sz="1400" err="1">
                <a:latin typeface="Tahoma"/>
                <a:ea typeface="+mn-lt"/>
                <a:cs typeface="+mn-lt"/>
              </a:rPr>
              <a:t>þess</a:t>
            </a:r>
            <a:r>
              <a:rPr lang="en-US" sz="1400">
                <a:latin typeface="Tahoma"/>
                <a:ea typeface="+mn-lt"/>
                <a:cs typeface="+mn-lt"/>
              </a:rPr>
              <a:t> </a:t>
            </a:r>
            <a:r>
              <a:rPr lang="en-US" sz="1400" err="1">
                <a:latin typeface="Tahoma"/>
                <a:ea typeface="+mn-lt"/>
                <a:cs typeface="+mn-lt"/>
              </a:rPr>
              <a:t>að</a:t>
            </a:r>
            <a:r>
              <a:rPr lang="en-US" sz="1400">
                <a:latin typeface="Tahoma"/>
                <a:ea typeface="+mn-lt"/>
                <a:cs typeface="+mn-lt"/>
              </a:rPr>
              <a:t> </a:t>
            </a:r>
            <a:r>
              <a:rPr lang="en-US" sz="1400" err="1">
                <a:latin typeface="Tahoma"/>
                <a:ea typeface="+mn-lt"/>
                <a:cs typeface="+mn-lt"/>
              </a:rPr>
              <a:t>fjölskyldan</a:t>
            </a:r>
            <a:r>
              <a:rPr lang="en-US" sz="1400">
                <a:latin typeface="Tahoma"/>
                <a:ea typeface="+mn-lt"/>
                <a:cs typeface="+mn-lt"/>
              </a:rPr>
              <a:t> </a:t>
            </a:r>
            <a:r>
              <a:rPr lang="en-US" sz="1400" err="1">
                <a:latin typeface="Tahoma"/>
                <a:ea typeface="+mn-lt"/>
                <a:cs typeface="+mn-lt"/>
              </a:rPr>
              <a:t>hafi</a:t>
            </a:r>
            <a:r>
              <a:rPr lang="en-US" sz="1400">
                <a:latin typeface="Tahoma"/>
                <a:ea typeface="+mn-lt"/>
                <a:cs typeface="+mn-lt"/>
              </a:rPr>
              <a:t> mat, </a:t>
            </a:r>
            <a:r>
              <a:rPr lang="en-US" sz="1400" err="1">
                <a:latin typeface="Tahoma"/>
                <a:ea typeface="+mn-lt"/>
                <a:cs typeface="+mn-lt"/>
              </a:rPr>
              <a:t>föt</a:t>
            </a:r>
            <a:r>
              <a:rPr lang="en-US" sz="1400">
                <a:latin typeface="Tahoma"/>
                <a:ea typeface="+mn-lt"/>
                <a:cs typeface="+mn-lt"/>
              </a:rPr>
              <a:t> </a:t>
            </a:r>
            <a:r>
              <a:rPr lang="en-US" sz="1400" err="1">
                <a:latin typeface="Tahoma"/>
                <a:ea typeface="+mn-lt"/>
                <a:cs typeface="+mn-lt"/>
              </a:rPr>
              <a:t>og</a:t>
            </a:r>
            <a:r>
              <a:rPr lang="en-US" sz="1400">
                <a:latin typeface="Tahoma"/>
                <a:ea typeface="+mn-lt"/>
                <a:cs typeface="+mn-lt"/>
              </a:rPr>
              <a:t> </a:t>
            </a:r>
            <a:r>
              <a:rPr lang="en-US" sz="1400" err="1">
                <a:latin typeface="Tahoma"/>
                <a:ea typeface="+mn-lt"/>
                <a:cs typeface="+mn-lt"/>
              </a:rPr>
              <a:t>húsnæði</a:t>
            </a:r>
            <a:r>
              <a:rPr lang="en-US" sz="1400">
                <a:latin typeface="Tahoma"/>
                <a:ea typeface="+mn-lt"/>
                <a:cs typeface="+mn-lt"/>
              </a:rPr>
              <a:t> </a:t>
            </a:r>
            <a:r>
              <a:rPr lang="en-US" sz="1400" err="1">
                <a:latin typeface="Tahoma"/>
                <a:ea typeface="+mn-lt"/>
                <a:cs typeface="+mn-lt"/>
              </a:rPr>
              <a:t>til</a:t>
            </a:r>
            <a:r>
              <a:rPr lang="en-US" sz="1400">
                <a:latin typeface="Tahoma"/>
                <a:ea typeface="+mn-lt"/>
                <a:cs typeface="+mn-lt"/>
              </a:rPr>
              <a:t> </a:t>
            </a:r>
            <a:r>
              <a:rPr lang="en-US" sz="1400" err="1">
                <a:latin typeface="Tahoma"/>
                <a:ea typeface="+mn-lt"/>
                <a:cs typeface="+mn-lt"/>
              </a:rPr>
              <a:t>að</a:t>
            </a:r>
            <a:r>
              <a:rPr lang="en-US" sz="1400">
                <a:latin typeface="Tahoma"/>
                <a:ea typeface="+mn-lt"/>
                <a:cs typeface="+mn-lt"/>
              </a:rPr>
              <a:t> </a:t>
            </a:r>
            <a:r>
              <a:rPr lang="en-US" sz="1400" err="1">
                <a:latin typeface="Tahoma"/>
                <a:ea typeface="+mn-lt"/>
                <a:cs typeface="+mn-lt"/>
              </a:rPr>
              <a:t>búa</a:t>
            </a:r>
            <a:r>
              <a:rPr lang="en-US" sz="1400">
                <a:latin typeface="Tahoma"/>
                <a:ea typeface="+mn-lt"/>
                <a:cs typeface="+mn-lt"/>
              </a:rPr>
              <a:t> í.</a:t>
            </a:r>
            <a:endParaRPr lang="en-US" sz="1400">
              <a:latin typeface="Tahoma"/>
              <a:ea typeface="Tahoma"/>
              <a:cs typeface="Tahoma"/>
            </a:endParaRPr>
          </a:p>
          <a:p>
            <a:pPr>
              <a:lnSpc>
                <a:spcPct val="100000"/>
              </a:lnSpc>
              <a:buClr>
                <a:srgbClr val="8D87A6"/>
              </a:buClr>
            </a:pPr>
            <a:r>
              <a:rPr lang="en-US" sz="1400" err="1">
                <a:latin typeface="Tahoma"/>
                <a:ea typeface="+mn-lt"/>
                <a:cs typeface="+mn-lt"/>
              </a:rPr>
              <a:t>Það</a:t>
            </a:r>
            <a:r>
              <a:rPr lang="en-US" sz="1400">
                <a:latin typeface="Tahoma"/>
                <a:ea typeface="+mn-lt"/>
                <a:cs typeface="+mn-lt"/>
              </a:rPr>
              <a:t> </a:t>
            </a:r>
            <a:r>
              <a:rPr lang="en-US" sz="1400" err="1">
                <a:latin typeface="Tahoma"/>
                <a:ea typeface="+mn-lt"/>
                <a:cs typeface="+mn-lt"/>
              </a:rPr>
              <a:t>kostar</a:t>
            </a:r>
            <a:r>
              <a:rPr lang="en-US" sz="1400">
                <a:latin typeface="Tahoma"/>
                <a:ea typeface="+mn-lt"/>
                <a:cs typeface="+mn-lt"/>
              </a:rPr>
              <a:t> </a:t>
            </a:r>
            <a:r>
              <a:rPr lang="en-US" sz="1400" err="1">
                <a:latin typeface="Tahoma"/>
                <a:ea typeface="+mn-lt"/>
                <a:cs typeface="+mn-lt"/>
              </a:rPr>
              <a:t>peninga</a:t>
            </a:r>
            <a:r>
              <a:rPr lang="en-US" sz="1400">
                <a:latin typeface="Tahoma"/>
                <a:ea typeface="+mn-lt"/>
                <a:cs typeface="+mn-lt"/>
              </a:rPr>
              <a:t>.</a:t>
            </a:r>
            <a:endParaRPr lang="en-US" sz="1400">
              <a:latin typeface="Tahoma"/>
              <a:ea typeface="Tahoma"/>
              <a:cs typeface="Tahoma"/>
            </a:endParaRPr>
          </a:p>
          <a:p>
            <a:pPr>
              <a:lnSpc>
                <a:spcPct val="100000"/>
              </a:lnSpc>
              <a:buClr>
                <a:srgbClr val="8D87A6"/>
              </a:buClr>
            </a:pPr>
            <a:r>
              <a:rPr lang="en-US" sz="1400" err="1">
                <a:latin typeface="Tahoma"/>
                <a:ea typeface="+mn-lt"/>
                <a:cs typeface="+mn-lt"/>
              </a:rPr>
              <a:t>Þess</a:t>
            </a:r>
            <a:r>
              <a:rPr lang="en-US" sz="1400">
                <a:latin typeface="Tahoma"/>
                <a:ea typeface="+mn-lt"/>
                <a:cs typeface="+mn-lt"/>
              </a:rPr>
              <a:t> </a:t>
            </a:r>
            <a:r>
              <a:rPr lang="en-US" sz="1400" err="1">
                <a:latin typeface="Tahoma"/>
                <a:ea typeface="+mn-lt"/>
                <a:cs typeface="+mn-lt"/>
              </a:rPr>
              <a:t>vegna</a:t>
            </a:r>
            <a:r>
              <a:rPr lang="en-US" sz="1400">
                <a:latin typeface="Tahoma"/>
                <a:ea typeface="+mn-lt"/>
                <a:cs typeface="+mn-lt"/>
              </a:rPr>
              <a:t> </a:t>
            </a:r>
            <a:r>
              <a:rPr lang="en-US" sz="1400" err="1">
                <a:latin typeface="Tahoma"/>
                <a:ea typeface="+mn-lt"/>
                <a:cs typeface="+mn-lt"/>
              </a:rPr>
              <a:t>vinna</a:t>
            </a:r>
            <a:r>
              <a:rPr lang="en-US" sz="1400">
                <a:latin typeface="Tahoma"/>
                <a:ea typeface="+mn-lt"/>
                <a:cs typeface="+mn-lt"/>
              </a:rPr>
              <a:t> </a:t>
            </a:r>
            <a:r>
              <a:rPr lang="en-US" sz="1400" err="1">
                <a:latin typeface="Tahoma"/>
                <a:ea typeface="+mn-lt"/>
                <a:cs typeface="+mn-lt"/>
              </a:rPr>
              <a:t>mömmur</a:t>
            </a:r>
            <a:r>
              <a:rPr lang="en-US" sz="1400">
                <a:latin typeface="Tahoma"/>
                <a:ea typeface="+mn-lt"/>
                <a:cs typeface="+mn-lt"/>
              </a:rPr>
              <a:t> </a:t>
            </a:r>
            <a:r>
              <a:rPr lang="en-US" sz="1400" err="1">
                <a:latin typeface="Tahoma"/>
                <a:ea typeface="+mn-lt"/>
                <a:cs typeface="+mn-lt"/>
              </a:rPr>
              <a:t>og</a:t>
            </a:r>
            <a:r>
              <a:rPr lang="en-US" sz="1400">
                <a:latin typeface="Tahoma"/>
                <a:ea typeface="+mn-lt"/>
                <a:cs typeface="+mn-lt"/>
              </a:rPr>
              <a:t> </a:t>
            </a:r>
            <a:r>
              <a:rPr lang="en-US" sz="1400" err="1">
                <a:latin typeface="Tahoma"/>
                <a:ea typeface="+mn-lt"/>
                <a:cs typeface="+mn-lt"/>
              </a:rPr>
              <a:t>pabbar</a:t>
            </a:r>
            <a:r>
              <a:rPr lang="en-US" sz="1400">
                <a:latin typeface="Tahoma"/>
                <a:ea typeface="+mn-lt"/>
                <a:cs typeface="+mn-lt"/>
              </a:rPr>
              <a:t> </a:t>
            </a:r>
            <a:r>
              <a:rPr lang="en-US" sz="1400" err="1">
                <a:latin typeface="Tahoma"/>
                <a:ea typeface="+mn-lt"/>
                <a:cs typeface="+mn-lt"/>
              </a:rPr>
              <a:t>ýmis</a:t>
            </a:r>
            <a:r>
              <a:rPr lang="en-US" sz="1400">
                <a:latin typeface="Tahoma"/>
                <a:ea typeface="+mn-lt"/>
                <a:cs typeface="+mn-lt"/>
              </a:rPr>
              <a:t> </a:t>
            </a:r>
            <a:r>
              <a:rPr lang="en-US" sz="1400" err="1">
                <a:latin typeface="Tahoma"/>
                <a:ea typeface="+mn-lt"/>
                <a:cs typeface="+mn-lt"/>
              </a:rPr>
              <a:t>störf</a:t>
            </a:r>
            <a:r>
              <a:rPr lang="en-US" sz="1400">
                <a:latin typeface="Tahoma"/>
                <a:ea typeface="+mn-lt"/>
                <a:cs typeface="+mn-lt"/>
              </a:rPr>
              <a:t> </a:t>
            </a:r>
            <a:r>
              <a:rPr lang="en-US" sz="1400" err="1">
                <a:latin typeface="Tahoma"/>
                <a:ea typeface="+mn-lt"/>
                <a:cs typeface="+mn-lt"/>
              </a:rPr>
              <a:t>utan</a:t>
            </a:r>
            <a:r>
              <a:rPr lang="en-US" sz="1400">
                <a:latin typeface="Tahoma"/>
                <a:ea typeface="+mn-lt"/>
                <a:cs typeface="+mn-lt"/>
              </a:rPr>
              <a:t> </a:t>
            </a:r>
            <a:r>
              <a:rPr lang="en-US" sz="1400" err="1">
                <a:latin typeface="Tahoma"/>
                <a:ea typeface="+mn-lt"/>
                <a:cs typeface="+mn-lt"/>
              </a:rPr>
              <a:t>og</a:t>
            </a:r>
            <a:r>
              <a:rPr lang="en-US" sz="1400">
                <a:latin typeface="Tahoma"/>
                <a:ea typeface="+mn-lt"/>
                <a:cs typeface="+mn-lt"/>
              </a:rPr>
              <a:t> </a:t>
            </a:r>
            <a:r>
              <a:rPr lang="en-US" sz="1400" err="1">
                <a:latin typeface="Tahoma"/>
                <a:ea typeface="+mn-lt"/>
                <a:cs typeface="+mn-lt"/>
              </a:rPr>
              <a:t>innan</a:t>
            </a:r>
            <a:r>
              <a:rPr lang="en-US" sz="1400">
                <a:latin typeface="Tahoma"/>
                <a:ea typeface="+mn-lt"/>
                <a:cs typeface="+mn-lt"/>
              </a:rPr>
              <a:t> </a:t>
            </a:r>
            <a:r>
              <a:rPr lang="en-US" sz="1400" err="1">
                <a:latin typeface="Tahoma"/>
                <a:ea typeface="+mn-lt"/>
                <a:cs typeface="+mn-lt"/>
              </a:rPr>
              <a:t>heimilisins</a:t>
            </a:r>
            <a:r>
              <a:rPr lang="en-US" sz="1400">
                <a:latin typeface="Tahoma"/>
                <a:ea typeface="+mn-lt"/>
                <a:cs typeface="+mn-lt"/>
              </a:rPr>
              <a:t>.</a:t>
            </a:r>
            <a:endParaRPr lang="en-US" sz="1400">
              <a:latin typeface="Tahoma"/>
              <a:ea typeface="Tahoma"/>
              <a:cs typeface="Tahoma"/>
            </a:endParaRPr>
          </a:p>
          <a:p>
            <a:pPr>
              <a:lnSpc>
                <a:spcPct val="100000"/>
              </a:lnSpc>
              <a:buClr>
                <a:srgbClr val="8D87A6"/>
              </a:buClr>
            </a:pPr>
            <a:r>
              <a:rPr lang="en-US" sz="1400" err="1">
                <a:latin typeface="Tahoma"/>
                <a:ea typeface="+mn-lt"/>
                <a:cs typeface="+mn-lt"/>
              </a:rPr>
              <a:t>Það</a:t>
            </a:r>
            <a:r>
              <a:rPr lang="en-US" sz="1400">
                <a:latin typeface="Tahoma"/>
                <a:ea typeface="+mn-lt"/>
                <a:cs typeface="+mn-lt"/>
              </a:rPr>
              <a:t> </a:t>
            </a:r>
            <a:r>
              <a:rPr lang="en-US" sz="1400" err="1">
                <a:latin typeface="Tahoma"/>
                <a:ea typeface="+mn-lt"/>
                <a:cs typeface="+mn-lt"/>
              </a:rPr>
              <a:t>þarf</a:t>
            </a:r>
            <a:r>
              <a:rPr lang="en-US" sz="1400">
                <a:latin typeface="Tahoma"/>
                <a:ea typeface="+mn-lt"/>
                <a:cs typeface="+mn-lt"/>
              </a:rPr>
              <a:t> </a:t>
            </a:r>
            <a:r>
              <a:rPr lang="en-US" sz="1400" err="1">
                <a:latin typeface="Tahoma"/>
                <a:ea typeface="+mn-lt"/>
                <a:cs typeface="+mn-lt"/>
              </a:rPr>
              <a:t>að</a:t>
            </a:r>
            <a:r>
              <a:rPr lang="en-US" sz="1400">
                <a:latin typeface="Tahoma"/>
                <a:ea typeface="+mn-lt"/>
                <a:cs typeface="+mn-lt"/>
              </a:rPr>
              <a:t> </a:t>
            </a:r>
            <a:r>
              <a:rPr lang="en-US" sz="1400" err="1">
                <a:latin typeface="Tahoma"/>
                <a:ea typeface="+mn-lt"/>
                <a:cs typeface="+mn-lt"/>
              </a:rPr>
              <a:t>gera</a:t>
            </a:r>
            <a:r>
              <a:rPr lang="en-US" sz="1400">
                <a:latin typeface="Tahoma"/>
                <a:ea typeface="+mn-lt"/>
                <a:cs typeface="+mn-lt"/>
              </a:rPr>
              <a:t> </a:t>
            </a:r>
            <a:r>
              <a:rPr lang="en-US" sz="1400" err="1">
                <a:latin typeface="Tahoma"/>
                <a:ea typeface="+mn-lt"/>
                <a:cs typeface="+mn-lt"/>
              </a:rPr>
              <a:t>margt</a:t>
            </a:r>
            <a:r>
              <a:rPr lang="en-US" sz="1400">
                <a:latin typeface="Tahoma"/>
                <a:ea typeface="+mn-lt"/>
                <a:cs typeface="+mn-lt"/>
              </a:rPr>
              <a:t> </a:t>
            </a:r>
            <a:r>
              <a:rPr lang="en-US" sz="1400" err="1">
                <a:latin typeface="Tahoma"/>
                <a:ea typeface="+mn-lt"/>
                <a:cs typeface="+mn-lt"/>
              </a:rPr>
              <a:t>inni</a:t>
            </a:r>
            <a:r>
              <a:rPr lang="en-US" sz="1400">
                <a:latin typeface="Tahoma"/>
                <a:ea typeface="+mn-lt"/>
                <a:cs typeface="+mn-lt"/>
              </a:rPr>
              <a:t> á </a:t>
            </a:r>
            <a:r>
              <a:rPr lang="en-US" sz="1400" err="1">
                <a:latin typeface="Tahoma"/>
                <a:ea typeface="+mn-lt"/>
                <a:cs typeface="+mn-lt"/>
              </a:rPr>
              <a:t>heimilinu</a:t>
            </a:r>
            <a:r>
              <a:rPr lang="en-US" sz="1400">
                <a:latin typeface="Tahoma"/>
                <a:ea typeface="+mn-lt"/>
                <a:cs typeface="+mn-lt"/>
              </a:rPr>
              <a:t>. </a:t>
            </a:r>
            <a:r>
              <a:rPr lang="en-US" sz="1400" err="1">
                <a:latin typeface="Tahoma"/>
                <a:ea typeface="+mn-lt"/>
                <a:cs typeface="+mn-lt"/>
              </a:rPr>
              <a:t>Þar</a:t>
            </a:r>
            <a:r>
              <a:rPr lang="en-US" sz="1400">
                <a:latin typeface="Tahoma"/>
                <a:ea typeface="+mn-lt"/>
                <a:cs typeface="+mn-lt"/>
              </a:rPr>
              <a:t> </a:t>
            </a:r>
            <a:r>
              <a:rPr lang="en-US" sz="1400" err="1">
                <a:latin typeface="Tahoma"/>
                <a:ea typeface="+mn-lt"/>
                <a:cs typeface="+mn-lt"/>
              </a:rPr>
              <a:t>eru</a:t>
            </a:r>
            <a:r>
              <a:rPr lang="en-US" sz="1400">
                <a:latin typeface="Tahoma"/>
                <a:ea typeface="+mn-lt"/>
                <a:cs typeface="+mn-lt"/>
              </a:rPr>
              <a:t> </a:t>
            </a:r>
            <a:r>
              <a:rPr lang="en-US" sz="1400" err="1">
                <a:latin typeface="Tahoma"/>
                <a:ea typeface="+mn-lt"/>
                <a:cs typeface="+mn-lt"/>
              </a:rPr>
              <a:t>líka</a:t>
            </a:r>
            <a:r>
              <a:rPr lang="en-US" sz="1400">
                <a:latin typeface="Tahoma"/>
                <a:ea typeface="+mn-lt"/>
                <a:cs typeface="+mn-lt"/>
              </a:rPr>
              <a:t> </a:t>
            </a:r>
            <a:r>
              <a:rPr lang="en-US" sz="1400" err="1">
                <a:latin typeface="Tahoma"/>
                <a:ea typeface="+mn-lt"/>
                <a:cs typeface="+mn-lt"/>
              </a:rPr>
              <a:t>mikil</a:t>
            </a:r>
            <a:r>
              <a:rPr lang="en-US" sz="1400">
                <a:latin typeface="Tahoma"/>
                <a:ea typeface="+mn-lt"/>
                <a:cs typeface="+mn-lt"/>
              </a:rPr>
              <a:t> </a:t>
            </a:r>
            <a:r>
              <a:rPr lang="en-US" sz="1400" err="1">
                <a:latin typeface="Tahoma"/>
                <a:ea typeface="+mn-lt"/>
                <a:cs typeface="+mn-lt"/>
              </a:rPr>
              <a:t>samskipti</a:t>
            </a:r>
            <a:r>
              <a:rPr lang="en-US" sz="1400">
                <a:latin typeface="Tahoma"/>
                <a:ea typeface="+mn-lt"/>
                <a:cs typeface="+mn-lt"/>
              </a:rPr>
              <a:t>.</a:t>
            </a:r>
          </a:p>
          <a:p>
            <a:pPr>
              <a:lnSpc>
                <a:spcPct val="100000"/>
              </a:lnSpc>
              <a:buClr>
                <a:srgbClr val="8D87A6"/>
              </a:buClr>
            </a:pPr>
            <a:endParaRPr lang="en-US" sz="1400">
              <a:latin typeface="Tahoma"/>
              <a:ea typeface="Tahoma"/>
              <a:cs typeface="Tahoma"/>
            </a:endParaRPr>
          </a:p>
        </p:txBody>
      </p:sp>
      <p:pic>
        <p:nvPicPr>
          <p:cNvPr id="5" name="Picture 4" descr="Guiding Principles -">
            <a:extLst>
              <a:ext uri="{FF2B5EF4-FFF2-40B4-BE49-F238E27FC236}">
                <a16:creationId xmlns:a16="http://schemas.microsoft.com/office/drawing/2014/main" id="{CF391D02-931E-9163-8D93-9CBC402FA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024" y="729344"/>
            <a:ext cx="5414060" cy="54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8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431671-5191-4947-8899-E90505A704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7D2E98-ED65-4121-9DA5-6DBB831D0F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94A307-5B5D-4E42-95B3-064D5093AD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CB3B32C-3BDA-4D41-9802-681B0599FD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5BDBFD6-7C61-4520-8203-BAB1986C15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4ABA4D7-9904-42C4-B0CD-B1CE2E0D37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B63F0D6-8747-4126-9359-B730EB21B7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91CD660-F5B2-49AC-9EFC-CE94B843B4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4BEB7EB-8E7F-4A4B-8581-73CE2003F2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04FB70E-6820-4456-872A-937F520606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3598DD6-9887-4CF7-BAFE-F96E0324EB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A503E64-565F-465B-A25C-042C5706C5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140EE7B-5CA1-4DCB-8652-6E4D2147B0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85077BE-700D-4C44-AA4D-7CF4E8FD71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B8B3FEB-D353-443D-A148-3915606516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1FF5FBB-3BD8-46EB-BDF9-081B29A444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C2E11FD-78A4-4F5C-A419-F0237DCAD2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F708EBE-3154-4FF4-8E8F-88A0762080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7A99B5C-EB03-4D56-8DFE-B006D7081B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FCBAFF0-9FB4-4160-B9BE-CCBE1D8B8C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26953D7-154A-49A4-B2E1-D94D365EC4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36E3E12-5D96-48DB-8320-6294287740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A059482-79BA-4E80-80A2-36FD8408DA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4EF88B3-C210-433D-B20D-FE41B4D5F9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3665D3E-61E7-4EDF-A208-56449D765C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74CF3B0-C9C3-4683-94A3-DC0AE1E745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BE90EF9-6DF5-47F4-A069-9F613C8142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44EBDE-5A9F-4E9F-8A55-57FB9E9797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491FC45-82C4-40CD-8D0C-0A2F86E8A1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1AD0FE3-6144-4171-943E-0E65D08E80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7BA4499-5E6A-4998-A0F4-614E65552B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AFE7A6F-A7F0-4406-809F-E23FCB201E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74D98B4-3523-685A-CBA2-9CC437DF6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396" y="725951"/>
            <a:ext cx="5338770" cy="508933"/>
          </a:xfrm>
        </p:spPr>
        <p:txBody>
          <a:bodyPr>
            <a:normAutofit/>
          </a:bodyPr>
          <a:lstStyle/>
          <a:p>
            <a:pPr algn="ctr"/>
            <a:r>
              <a:rPr lang="en-US" sz="2000" err="1">
                <a:latin typeface="Tahoma"/>
                <a:ea typeface="Tahoma"/>
                <a:cs typeface="Tahoma"/>
              </a:rPr>
              <a:t>Öll</a:t>
            </a:r>
            <a:r>
              <a:rPr lang="en-US" sz="2000">
                <a:latin typeface="Tahoma"/>
                <a:ea typeface="Tahoma"/>
                <a:cs typeface="Tahoma"/>
              </a:rPr>
              <a:t> </a:t>
            </a:r>
            <a:r>
              <a:rPr lang="en-US" sz="2000" err="1">
                <a:latin typeface="Tahoma"/>
                <a:ea typeface="Tahoma"/>
                <a:cs typeface="Tahoma"/>
              </a:rPr>
              <a:t>fjölskyldan</a:t>
            </a:r>
            <a:r>
              <a:rPr lang="en-US" sz="2000">
                <a:latin typeface="Tahoma"/>
                <a:ea typeface="Tahoma"/>
                <a:cs typeface="Tahoma"/>
              </a:rPr>
              <a:t> </a:t>
            </a:r>
            <a:r>
              <a:rPr lang="en-US" sz="2000" err="1">
                <a:latin typeface="Tahoma"/>
                <a:ea typeface="Tahoma"/>
                <a:cs typeface="Tahoma"/>
              </a:rPr>
              <a:t>getur</a:t>
            </a:r>
            <a:r>
              <a:rPr lang="en-US" sz="2000">
                <a:latin typeface="Tahoma"/>
                <a:ea typeface="Tahoma"/>
                <a:cs typeface="Tahoma"/>
              </a:rPr>
              <a:t> </a:t>
            </a:r>
            <a:r>
              <a:rPr lang="en-US" sz="2000" err="1">
                <a:latin typeface="Tahoma"/>
                <a:ea typeface="Tahoma"/>
                <a:cs typeface="Tahoma"/>
              </a:rPr>
              <a:t>hjálpast</a:t>
            </a:r>
            <a:r>
              <a:rPr lang="en-US" sz="2000">
                <a:latin typeface="Tahoma"/>
                <a:ea typeface="Tahoma"/>
                <a:cs typeface="Tahoma"/>
              </a:rPr>
              <a:t> </a:t>
            </a:r>
            <a:r>
              <a:rPr lang="en-US" sz="2000" err="1">
                <a:latin typeface="Tahoma"/>
                <a:ea typeface="Tahoma"/>
                <a:cs typeface="Tahoma"/>
              </a:rPr>
              <a:t>að</a:t>
            </a:r>
            <a:r>
              <a:rPr lang="en-US" sz="2000">
                <a:latin typeface="Tahoma"/>
                <a:ea typeface="Tahoma"/>
                <a:cs typeface="Tahoma"/>
              </a:rPr>
              <a:t> </a:t>
            </a:r>
            <a:r>
              <a:rPr lang="en-US" sz="2000" err="1">
                <a:latin typeface="Tahoma"/>
                <a:ea typeface="Tahoma"/>
                <a:cs typeface="Tahoma"/>
              </a:rPr>
              <a:t>með</a:t>
            </a:r>
            <a:r>
              <a:rPr lang="en-US" sz="2000">
                <a:latin typeface="Tahoma"/>
                <a:ea typeface="Tahoma"/>
                <a:cs typeface="Tahoma"/>
              </a:rPr>
              <a:t> </a:t>
            </a:r>
            <a:r>
              <a:rPr lang="en-US" sz="2000" err="1">
                <a:latin typeface="Tahoma"/>
                <a:ea typeface="Tahoma"/>
                <a:cs typeface="Tahoma"/>
              </a:rPr>
              <a:t>því</a:t>
            </a:r>
            <a:r>
              <a:rPr lang="en-US" sz="2000">
                <a:latin typeface="Tahoma"/>
                <a:ea typeface="Tahoma"/>
                <a:cs typeface="Tahoma"/>
              </a:rPr>
              <a:t> </a:t>
            </a:r>
            <a:r>
              <a:rPr lang="en-US" sz="2000" err="1">
                <a:latin typeface="Tahoma"/>
                <a:ea typeface="Tahoma"/>
                <a:cs typeface="Tahoma"/>
              </a:rPr>
              <a:t>að</a:t>
            </a:r>
            <a:r>
              <a:rPr lang="en-US" sz="2000">
                <a:latin typeface="Tahoma"/>
                <a:ea typeface="Tahoma"/>
                <a:cs typeface="Tahoma"/>
              </a:rPr>
              <a:t>: </a:t>
            </a:r>
            <a:endParaRPr lang="en-US"/>
          </a:p>
        </p:txBody>
      </p:sp>
      <p:pic>
        <p:nvPicPr>
          <p:cNvPr id="4" name="Picture 3" descr="A group of people wearing superhero clothing&#10;&#10;Description automatically generated">
            <a:extLst>
              <a:ext uri="{FF2B5EF4-FFF2-40B4-BE49-F238E27FC236}">
                <a16:creationId xmlns:a16="http://schemas.microsoft.com/office/drawing/2014/main" id="{DF61F35E-872E-131B-021F-79AE231739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565"/>
          <a:stretch/>
        </p:blipFill>
        <p:spPr>
          <a:xfrm>
            <a:off x="1" y="10"/>
            <a:ext cx="5854890" cy="6857990"/>
          </a:xfrm>
          <a:custGeom>
            <a:avLst/>
            <a:gdLst/>
            <a:ahLst/>
            <a:cxnLst/>
            <a:rect l="l" t="t" r="r" b="b"/>
            <a:pathLst>
              <a:path w="6036633" h="6858000">
                <a:moveTo>
                  <a:pt x="0" y="0"/>
                </a:moveTo>
                <a:lnTo>
                  <a:pt x="5782584" y="0"/>
                </a:lnTo>
                <a:lnTo>
                  <a:pt x="5847735" y="280891"/>
                </a:lnTo>
                <a:cubicBezTo>
                  <a:pt x="6512611" y="3337011"/>
                  <a:pt x="5215360" y="3533975"/>
                  <a:pt x="5130974" y="6590095"/>
                </a:cubicBezTo>
                <a:lnTo>
                  <a:pt x="512734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Right Triangle 43">
            <a:extLst>
              <a:ext uri="{FF2B5EF4-FFF2-40B4-BE49-F238E27FC236}">
                <a16:creationId xmlns:a16="http://schemas.microsoft.com/office/drawing/2014/main" id="{BEAC0A80-07D3-49CB-87C3-BC34F219DF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6297339" y="-29262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434D4-5F87-2462-FD61-CED988275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6317" y="1861126"/>
            <a:ext cx="4927425" cy="433835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endParaRPr lang="en-US" err="1">
              <a:latin typeface="Tahoma"/>
              <a:ea typeface="Tahoma"/>
              <a:cs typeface="Tahoma"/>
            </a:endParaRPr>
          </a:p>
          <a:p>
            <a:pPr>
              <a:lnSpc>
                <a:spcPct val="100000"/>
              </a:lnSpc>
              <a:buClr>
                <a:srgbClr val="8D87A6"/>
              </a:buClr>
            </a:pPr>
            <a:r>
              <a:rPr lang="en-US">
                <a:latin typeface="Tahoma"/>
                <a:ea typeface="+mn-lt"/>
                <a:cs typeface="+mn-lt"/>
              </a:rPr>
              <a:t>Vinna </a:t>
            </a:r>
            <a:r>
              <a:rPr lang="en-US" err="1">
                <a:latin typeface="Tahoma"/>
                <a:ea typeface="+mn-lt"/>
                <a:cs typeface="+mn-lt"/>
              </a:rPr>
              <a:t>heimilisstörfin</a:t>
            </a:r>
            <a:r>
              <a:rPr lang="en-US">
                <a:latin typeface="Tahoma"/>
                <a:ea typeface="+mn-lt"/>
                <a:cs typeface="+mn-lt"/>
              </a:rPr>
              <a:t/>
            </a:r>
            <a:br>
              <a:rPr lang="en-US">
                <a:latin typeface="Tahoma"/>
                <a:ea typeface="+mn-lt"/>
                <a:cs typeface="+mn-lt"/>
              </a:rPr>
            </a:br>
            <a:endParaRPr lang="en-US">
              <a:latin typeface="Tahoma"/>
              <a:ea typeface="Tahoma"/>
              <a:cs typeface="Tahoma"/>
            </a:endParaRPr>
          </a:p>
          <a:p>
            <a:pPr>
              <a:lnSpc>
                <a:spcPct val="100000"/>
              </a:lnSpc>
              <a:buClr>
                <a:srgbClr val="8D87A6"/>
              </a:buClr>
            </a:pPr>
            <a:r>
              <a:rPr lang="en-US">
                <a:latin typeface="Tahoma"/>
                <a:ea typeface="+mn-lt"/>
                <a:cs typeface="+mn-lt"/>
              </a:rPr>
              <a:t>Vera </a:t>
            </a:r>
            <a:r>
              <a:rPr lang="en-US" err="1">
                <a:latin typeface="Tahoma"/>
                <a:ea typeface="+mn-lt"/>
                <a:cs typeface="+mn-lt"/>
              </a:rPr>
              <a:t>vingjarnleg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og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kurteis</a:t>
            </a:r>
            <a:r>
              <a:rPr lang="en-US">
                <a:latin typeface="Tahoma"/>
                <a:ea typeface="+mn-lt"/>
                <a:cs typeface="+mn-lt"/>
              </a:rPr>
              <a:t/>
            </a:r>
            <a:br>
              <a:rPr lang="en-US">
                <a:latin typeface="Tahoma"/>
                <a:ea typeface="+mn-lt"/>
                <a:cs typeface="+mn-lt"/>
              </a:rPr>
            </a:br>
            <a:endParaRPr lang="en-US">
              <a:latin typeface="Tahoma"/>
              <a:ea typeface="Tahoma"/>
              <a:cs typeface="Tahoma"/>
            </a:endParaRPr>
          </a:p>
          <a:p>
            <a:pPr>
              <a:lnSpc>
                <a:spcPct val="100000"/>
              </a:lnSpc>
              <a:buClr>
                <a:srgbClr val="8D87A6"/>
              </a:buClr>
            </a:pPr>
            <a:r>
              <a:rPr lang="en-US" err="1">
                <a:latin typeface="Tahoma"/>
                <a:ea typeface="+mn-lt"/>
                <a:cs typeface="+mn-lt"/>
              </a:rPr>
              <a:t>Aðstoða</a:t>
            </a:r>
            <a:r>
              <a:rPr lang="en-US">
                <a:latin typeface="Tahoma"/>
                <a:ea typeface="+mn-lt"/>
                <a:cs typeface="+mn-lt"/>
              </a:rPr>
              <a:t> </a:t>
            </a:r>
            <a:r>
              <a:rPr lang="en-US" err="1">
                <a:latin typeface="Tahoma"/>
                <a:ea typeface="+mn-lt"/>
                <a:cs typeface="+mn-lt"/>
              </a:rPr>
              <a:t>hvert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annað</a:t>
            </a:r>
            <a:r>
              <a:rPr lang="en-US">
                <a:latin typeface="Tahoma"/>
                <a:ea typeface="+mn-lt"/>
                <a:cs typeface="+mn-lt"/>
              </a:rPr>
              <a:t/>
            </a:r>
            <a:br>
              <a:rPr lang="en-US">
                <a:latin typeface="Tahoma"/>
                <a:ea typeface="+mn-lt"/>
                <a:cs typeface="+mn-lt"/>
              </a:rPr>
            </a:br>
            <a:endParaRPr lang="en-US">
              <a:latin typeface="Tahoma"/>
              <a:ea typeface="Tahoma"/>
              <a:cs typeface="Tahoma"/>
            </a:endParaRPr>
          </a:p>
          <a:p>
            <a:pPr>
              <a:lnSpc>
                <a:spcPct val="100000"/>
              </a:lnSpc>
              <a:buClr>
                <a:srgbClr val="8D87A6"/>
              </a:buClr>
            </a:pPr>
            <a:r>
              <a:rPr lang="en-US">
                <a:latin typeface="Tahoma"/>
                <a:ea typeface="+mn-lt"/>
                <a:cs typeface="+mn-lt"/>
              </a:rPr>
              <a:t>Vera </a:t>
            </a:r>
            <a:r>
              <a:rPr lang="en-US" err="1">
                <a:latin typeface="Tahoma"/>
                <a:ea typeface="+mn-lt"/>
                <a:cs typeface="+mn-lt"/>
              </a:rPr>
              <a:t>nægjusöm</a:t>
            </a:r>
            <a:r>
              <a:rPr lang="en-US">
                <a:latin typeface="Tahoma"/>
                <a:ea typeface="+mn-lt"/>
                <a:cs typeface="+mn-lt"/>
              </a:rPr>
              <a:t/>
            </a:r>
            <a:br>
              <a:rPr lang="en-US">
                <a:latin typeface="Tahoma"/>
                <a:ea typeface="+mn-lt"/>
                <a:cs typeface="+mn-lt"/>
              </a:rPr>
            </a:br>
            <a:endParaRPr lang="en-US">
              <a:latin typeface="Tahoma"/>
              <a:ea typeface="Tahoma"/>
              <a:cs typeface="Tahoma"/>
            </a:endParaRPr>
          </a:p>
          <a:p>
            <a:pPr>
              <a:lnSpc>
                <a:spcPct val="100000"/>
              </a:lnSpc>
              <a:buClr>
                <a:srgbClr val="8D87A6"/>
              </a:buClr>
            </a:pPr>
            <a:r>
              <a:rPr lang="en-US" err="1">
                <a:latin typeface="Tahoma"/>
                <a:ea typeface="+mn-lt"/>
                <a:cs typeface="+mn-lt"/>
              </a:rPr>
              <a:t>Við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getum</a:t>
            </a:r>
            <a:r>
              <a:rPr lang="en-US">
                <a:latin typeface="Tahoma"/>
                <a:ea typeface="+mn-lt"/>
                <a:cs typeface="+mn-lt"/>
              </a:rPr>
              <a:t> </a:t>
            </a:r>
            <a:r>
              <a:rPr lang="en-US" err="1">
                <a:latin typeface="Tahoma"/>
                <a:ea typeface="+mn-lt"/>
                <a:cs typeface="+mn-lt"/>
              </a:rPr>
              <a:t>lagt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okkar</a:t>
            </a:r>
            <a:r>
              <a:rPr lang="en-US">
                <a:latin typeface="Tahoma"/>
                <a:ea typeface="+mn-lt"/>
                <a:cs typeface="+mn-lt"/>
              </a:rPr>
              <a:t> </a:t>
            </a:r>
            <a:r>
              <a:rPr lang="en-US" err="1">
                <a:latin typeface="Tahoma"/>
                <a:ea typeface="+mn-lt"/>
                <a:cs typeface="+mn-lt"/>
              </a:rPr>
              <a:t>af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mörkum</a:t>
            </a:r>
            <a:r>
              <a:rPr lang="en-US">
                <a:latin typeface="Tahoma"/>
                <a:ea typeface="+mn-lt"/>
                <a:cs typeface="+mn-lt"/>
              </a:rPr>
              <a:t> </a:t>
            </a:r>
            <a:r>
              <a:rPr lang="en-US" err="1">
                <a:latin typeface="Tahoma"/>
                <a:ea typeface="+mn-lt"/>
                <a:cs typeface="+mn-lt"/>
              </a:rPr>
              <a:t>til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þess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að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heimilislífið</a:t>
            </a:r>
            <a:r>
              <a:rPr lang="en-US">
                <a:latin typeface="Tahoma"/>
                <a:ea typeface="+mn-lt"/>
                <a:cs typeface="+mn-lt"/>
              </a:rPr>
              <a:t> </a:t>
            </a:r>
            <a:r>
              <a:rPr lang="en-US" err="1">
                <a:latin typeface="Tahoma"/>
                <a:ea typeface="+mn-lt"/>
                <a:cs typeface="+mn-lt"/>
              </a:rPr>
              <a:t>gangi</a:t>
            </a:r>
            <a:r>
              <a:rPr lang="en-US">
                <a:latin typeface="Tahoma"/>
                <a:ea typeface="+mn-lt"/>
                <a:cs typeface="+mn-lt"/>
              </a:rPr>
              <a:t> vel.</a:t>
            </a:r>
            <a:endParaRPr lang="en-US"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061786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431671-5191-4947-8899-E90505A704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7D2E98-ED65-4121-9DA5-6DBB831D0F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94A307-5B5D-4E42-95B3-064D5093AD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CB3B32C-3BDA-4D41-9802-681B0599FD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5BDBFD6-7C61-4520-8203-BAB1986C15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4ABA4D7-9904-42C4-B0CD-B1CE2E0D37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B63F0D6-8747-4126-9359-B730EB21B7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91CD660-F5B2-49AC-9EFC-CE94B843B4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4BEB7EB-8E7F-4A4B-8581-73CE2003F2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04FB70E-6820-4456-872A-937F520606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3598DD6-9887-4CF7-BAFE-F96E0324EB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A503E64-565F-465B-A25C-042C5706C5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140EE7B-5CA1-4DCB-8652-6E4D2147B0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85077BE-700D-4C44-AA4D-7CF4E8FD71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B8B3FEB-D353-443D-A148-3915606516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1FF5FBB-3BD8-46EB-BDF9-081B29A444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C2E11FD-78A4-4F5C-A419-F0237DCAD2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F708EBE-3154-4FF4-8E8F-88A0762080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7A99B5C-EB03-4D56-8DFE-B006D7081B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FCBAFF0-9FB4-4160-B9BE-CCBE1D8B8C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26953D7-154A-49A4-B2E1-D94D365EC4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36E3E12-5D96-48DB-8320-6294287740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A059482-79BA-4E80-80A2-36FD8408DA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4EF88B3-C210-433D-B20D-FE41B4D5F9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3665D3E-61E7-4EDF-A208-56449D765C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74CF3B0-C9C3-4683-94A3-DC0AE1E745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BE90EF9-6DF5-47F4-A069-9F613C8142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44EBDE-5A9F-4E9F-8A55-57FB9E9797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491FC45-82C4-40CD-8D0C-0A2F86E8A1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1AD0FE3-6144-4171-943E-0E65D08E80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7BA4499-5E6A-4998-A0F4-614E65552B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AFE7A6F-A7F0-4406-809F-E23FCB201E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22A308-A796-BD86-1DAF-00D48FE8F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4927425" cy="1938525"/>
          </a:xfrm>
        </p:spPr>
        <p:txBody>
          <a:bodyPr>
            <a:normAutofit/>
          </a:bodyPr>
          <a:lstStyle/>
          <a:p>
            <a:r>
              <a:rPr lang="en-US" err="1"/>
              <a:t>Réttindi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skyldur</a:t>
            </a:r>
          </a:p>
        </p:txBody>
      </p:sp>
      <p:sp>
        <p:nvSpPr>
          <p:cNvPr id="44" name="Right Triangle 43">
            <a:extLst>
              <a:ext uri="{FF2B5EF4-FFF2-40B4-BE49-F238E27FC236}">
                <a16:creationId xmlns:a16="http://schemas.microsoft.com/office/drawing/2014/main" id="{BEAC0A80-07D3-49CB-87C3-BC34F219DF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79641" y="206405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F0D4A-AEEF-CDA5-8B08-469DFB05D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79" y="2886116"/>
            <a:ext cx="4927425" cy="324593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err="1">
                <a:latin typeface="Tahoma"/>
                <a:ea typeface="+mn-lt"/>
                <a:cs typeface="+mn-lt"/>
              </a:rPr>
              <a:t>Allir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fjölskyldumeðlimir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hafa</a:t>
            </a:r>
            <a:r>
              <a:rPr lang="en-US">
                <a:latin typeface="Tahoma"/>
                <a:ea typeface="+mn-lt"/>
                <a:cs typeface="+mn-lt"/>
              </a:rPr>
              <a:t> </a:t>
            </a:r>
            <a:r>
              <a:rPr lang="en-US" err="1">
                <a:latin typeface="Tahoma"/>
                <a:ea typeface="+mn-lt"/>
                <a:cs typeface="+mn-lt"/>
              </a:rPr>
              <a:t>réttindi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og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skyldur</a:t>
            </a:r>
            <a:r>
              <a:rPr lang="en-US">
                <a:latin typeface="Tahoma"/>
                <a:ea typeface="+mn-lt"/>
                <a:cs typeface="+mn-lt"/>
              </a:rPr>
              <a:t>.</a:t>
            </a:r>
            <a:endParaRPr lang="en-US">
              <a:latin typeface="Tahoma"/>
              <a:ea typeface="Tahoma"/>
              <a:cs typeface="Tahoma"/>
            </a:endParaRPr>
          </a:p>
          <a:p>
            <a:pPr>
              <a:buClr>
                <a:srgbClr val="8D87A6"/>
              </a:buClr>
            </a:pPr>
            <a:r>
              <a:rPr lang="en-US" err="1">
                <a:latin typeface="Tahoma"/>
                <a:ea typeface="+mn-lt"/>
                <a:cs typeface="+mn-lt"/>
              </a:rPr>
              <a:t>Við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eigum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öll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rétt</a:t>
            </a:r>
            <a:r>
              <a:rPr lang="en-US">
                <a:latin typeface="Tahoma"/>
                <a:ea typeface="+mn-lt"/>
                <a:cs typeface="+mn-lt"/>
              </a:rPr>
              <a:t> á mat, </a:t>
            </a:r>
            <a:r>
              <a:rPr lang="en-US" err="1">
                <a:latin typeface="Tahoma"/>
                <a:ea typeface="+mn-lt"/>
                <a:cs typeface="+mn-lt"/>
              </a:rPr>
              <a:t>fötum</a:t>
            </a:r>
            <a:r>
              <a:rPr lang="en-US">
                <a:latin typeface="Tahoma"/>
                <a:ea typeface="+mn-lt"/>
                <a:cs typeface="+mn-lt"/>
              </a:rPr>
              <a:t>, </a:t>
            </a:r>
            <a:r>
              <a:rPr lang="en-US" err="1">
                <a:latin typeface="Tahoma"/>
                <a:ea typeface="+mn-lt"/>
                <a:cs typeface="+mn-lt"/>
              </a:rPr>
              <a:t>húsaskjóli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og</a:t>
            </a:r>
            <a:r>
              <a:rPr lang="en-US">
                <a:latin typeface="Tahoma"/>
                <a:ea typeface="+mn-lt"/>
                <a:cs typeface="+mn-lt"/>
              </a:rPr>
              <a:t> </a:t>
            </a:r>
            <a:r>
              <a:rPr lang="en-US" err="1">
                <a:latin typeface="Tahoma"/>
                <a:ea typeface="+mn-lt"/>
                <a:cs typeface="+mn-lt"/>
              </a:rPr>
              <a:t>umhyggju</a:t>
            </a:r>
            <a:r>
              <a:rPr lang="en-US">
                <a:latin typeface="Tahoma"/>
                <a:ea typeface="+mn-lt"/>
                <a:cs typeface="+mn-lt"/>
              </a:rPr>
              <a:t>. En </a:t>
            </a:r>
            <a:r>
              <a:rPr lang="en-US" err="1">
                <a:latin typeface="Tahoma"/>
                <a:ea typeface="+mn-lt"/>
                <a:cs typeface="+mn-lt"/>
              </a:rPr>
              <a:t>við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berum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líka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ábyrgð</a:t>
            </a:r>
            <a:r>
              <a:rPr lang="en-US">
                <a:latin typeface="Tahoma"/>
                <a:ea typeface="+mn-lt"/>
                <a:cs typeface="+mn-lt"/>
              </a:rPr>
              <a:t>.</a:t>
            </a:r>
            <a:endParaRPr lang="en-US">
              <a:latin typeface="Tahoma"/>
              <a:ea typeface="Tahoma"/>
              <a:cs typeface="Tahoma"/>
            </a:endParaRPr>
          </a:p>
          <a:p>
            <a:pPr>
              <a:buClr>
                <a:srgbClr val="8D87A6"/>
              </a:buClr>
            </a:pPr>
            <a:r>
              <a:rPr lang="en-US" err="1">
                <a:latin typeface="Tahoma"/>
                <a:ea typeface="+mn-lt"/>
                <a:cs typeface="+mn-lt"/>
              </a:rPr>
              <a:t>Börn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eiga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að</a:t>
            </a:r>
            <a:r>
              <a:rPr lang="en-US">
                <a:latin typeface="Tahoma"/>
                <a:ea typeface="+mn-lt"/>
                <a:cs typeface="+mn-lt"/>
              </a:rPr>
              <a:t> </a:t>
            </a:r>
            <a:r>
              <a:rPr lang="en-US" err="1">
                <a:latin typeface="Tahoma"/>
                <a:ea typeface="+mn-lt"/>
                <a:cs typeface="+mn-lt"/>
              </a:rPr>
              <a:t>koma</a:t>
            </a:r>
            <a:r>
              <a:rPr lang="en-US">
                <a:latin typeface="Tahoma"/>
                <a:ea typeface="+mn-lt"/>
                <a:cs typeface="+mn-lt"/>
              </a:rPr>
              <a:t> vel </a:t>
            </a:r>
            <a:r>
              <a:rPr lang="en-US" err="1">
                <a:latin typeface="Tahoma"/>
                <a:ea typeface="+mn-lt"/>
                <a:cs typeface="+mn-lt"/>
              </a:rPr>
              <a:t>fram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við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foreldra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sína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og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foreldrar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eiga</a:t>
            </a:r>
            <a:r>
              <a:rPr lang="en-US">
                <a:latin typeface="Tahoma"/>
                <a:ea typeface="+mn-lt"/>
                <a:cs typeface="+mn-lt"/>
              </a:rPr>
              <a:t> </a:t>
            </a:r>
            <a:r>
              <a:rPr lang="en-US" err="1">
                <a:latin typeface="Tahoma"/>
                <a:ea typeface="+mn-lt"/>
                <a:cs typeface="+mn-lt"/>
              </a:rPr>
              <a:t>að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koma</a:t>
            </a:r>
            <a:r>
              <a:rPr lang="en-US">
                <a:latin typeface="Tahoma"/>
                <a:ea typeface="+mn-lt"/>
                <a:cs typeface="+mn-lt"/>
              </a:rPr>
              <a:t> vel </a:t>
            </a:r>
            <a:r>
              <a:rPr lang="en-US" err="1">
                <a:latin typeface="Tahoma"/>
                <a:ea typeface="+mn-lt"/>
                <a:cs typeface="+mn-lt"/>
              </a:rPr>
              <a:t>fram</a:t>
            </a:r>
            <a:r>
              <a:rPr lang="en-US">
                <a:latin typeface="Tahoma"/>
                <a:ea typeface="+mn-lt"/>
                <a:cs typeface="+mn-lt"/>
              </a:rPr>
              <a:t> </a:t>
            </a:r>
            <a:r>
              <a:rPr lang="en-US" err="1">
                <a:latin typeface="Tahoma"/>
                <a:ea typeface="+mn-lt"/>
                <a:cs typeface="+mn-lt"/>
              </a:rPr>
              <a:t>við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börnin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sín</a:t>
            </a:r>
            <a:r>
              <a:rPr lang="en-US">
                <a:latin typeface="Tahoma"/>
                <a:ea typeface="+mn-lt"/>
                <a:cs typeface="+mn-lt"/>
              </a:rPr>
              <a:t>.</a:t>
            </a:r>
            <a:endParaRPr lang="en-US">
              <a:latin typeface="Tahoma"/>
              <a:ea typeface="Tahoma"/>
              <a:cs typeface="Tahoma"/>
            </a:endParaRPr>
          </a:p>
        </p:txBody>
      </p:sp>
      <p:pic>
        <p:nvPicPr>
          <p:cNvPr id="4" name="Picture 3" descr="A collage of two people&#10;&#10;Description automatically generated">
            <a:extLst>
              <a:ext uri="{FF2B5EF4-FFF2-40B4-BE49-F238E27FC236}">
                <a16:creationId xmlns:a16="http://schemas.microsoft.com/office/drawing/2014/main" id="{CA68838D-AA66-1A5E-33FF-74DEAA90C7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36312"/>
          <a:stretch/>
        </p:blipFill>
        <p:spPr>
          <a:xfrm>
            <a:off x="6309311" y="1"/>
            <a:ext cx="5899302" cy="6862230"/>
          </a:xfrm>
          <a:custGeom>
            <a:avLst/>
            <a:gdLst/>
            <a:ahLst/>
            <a:cxnLst/>
            <a:rect l="l" t="t" r="r" b="b"/>
            <a:pathLst>
              <a:path w="5923149" h="6857997">
                <a:moveTo>
                  <a:pt x="320173" y="0"/>
                </a:moveTo>
                <a:lnTo>
                  <a:pt x="5923149" y="0"/>
                </a:lnTo>
                <a:lnTo>
                  <a:pt x="5923149" y="6857997"/>
                </a:lnTo>
                <a:lnTo>
                  <a:pt x="1111789" y="6857997"/>
                </a:lnTo>
                <a:lnTo>
                  <a:pt x="1106562" y="6546368"/>
                </a:lnTo>
                <a:cubicBezTo>
                  <a:pt x="1000021" y="3425651"/>
                  <a:pt x="-688878" y="3321843"/>
                  <a:pt x="32017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72823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431671-5191-4947-8899-E90505A704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7D2E98-ED65-4121-9DA5-6DBB831D0F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94A307-5B5D-4E42-95B3-064D5093AD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CB3B32C-3BDA-4D41-9802-681B0599FD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5BDBFD6-7C61-4520-8203-BAB1986C15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4ABA4D7-9904-42C4-B0CD-B1CE2E0D37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B63F0D6-8747-4126-9359-B730EB21B7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91CD660-F5B2-49AC-9EFC-CE94B843B4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4BEB7EB-8E7F-4A4B-8581-73CE2003F2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04FB70E-6820-4456-872A-937F520606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3598DD6-9887-4CF7-BAFE-F96E0324EB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A503E64-565F-465B-A25C-042C5706C5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140EE7B-5CA1-4DCB-8652-6E4D2147B0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85077BE-700D-4C44-AA4D-7CF4E8FD71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B8B3FEB-D353-443D-A148-3915606516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1FF5FBB-3BD8-46EB-BDF9-081B29A444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C2E11FD-78A4-4F5C-A419-F0237DCAD2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F708EBE-3154-4FF4-8E8F-88A0762080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7A99B5C-EB03-4D56-8DFE-B006D7081B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FCBAFF0-9FB4-4160-B9BE-CCBE1D8B8C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26953D7-154A-49A4-B2E1-D94D365EC4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36E3E12-5D96-48DB-8320-6294287740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A059482-79BA-4E80-80A2-36FD8408DA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4EF88B3-C210-433D-B20D-FE41B4D5F9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3665D3E-61E7-4EDF-A208-56449D765C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74CF3B0-C9C3-4683-94A3-DC0AE1E745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BE90EF9-6DF5-47F4-A069-9F613C8142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44EBDE-5A9F-4E9F-8A55-57FB9E9797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491FC45-82C4-40CD-8D0C-0A2F86E8A1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1AD0FE3-6144-4171-943E-0E65D08E80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7BA4499-5E6A-4998-A0F4-614E65552B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AFE7A6F-A7F0-4406-809F-E23FCB201E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B62B1C8-0102-75BF-9496-02A1FF9CF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4927425" cy="1453003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err="1">
                <a:latin typeface="Tahoma"/>
                <a:ea typeface="Tahoma"/>
                <a:cs typeface="Tahoma"/>
              </a:rPr>
              <a:t>Forréttindi</a:t>
            </a:r>
            <a:r>
              <a:rPr lang="en-US" sz="2000" b="1">
                <a:latin typeface="Tahoma"/>
                <a:ea typeface="Tahoma"/>
                <a:cs typeface="Tahoma"/>
              </a:rPr>
              <a:t> </a:t>
            </a:r>
            <a:r>
              <a:rPr lang="en-US" sz="2000" b="1" err="1">
                <a:latin typeface="Tahoma"/>
                <a:ea typeface="Tahoma"/>
                <a:cs typeface="Tahoma"/>
              </a:rPr>
              <a:t>eru</a:t>
            </a:r>
            <a:r>
              <a:rPr lang="en-US" sz="2000" b="1">
                <a:latin typeface="Tahoma"/>
                <a:ea typeface="Tahoma"/>
                <a:cs typeface="Tahoma"/>
              </a:rPr>
              <a:t> ekki </a:t>
            </a:r>
            <a:r>
              <a:rPr lang="en-US" sz="2000" b="1" err="1">
                <a:latin typeface="Tahoma"/>
                <a:ea typeface="Tahoma"/>
                <a:cs typeface="Tahoma"/>
              </a:rPr>
              <a:t>það</a:t>
            </a:r>
            <a:r>
              <a:rPr lang="en-US" sz="2000" b="1">
                <a:latin typeface="Tahoma"/>
                <a:ea typeface="Tahoma"/>
                <a:cs typeface="Tahoma"/>
              </a:rPr>
              <a:t> </a:t>
            </a:r>
            <a:r>
              <a:rPr lang="en-US" sz="2000" b="1" err="1">
                <a:latin typeface="Tahoma"/>
                <a:ea typeface="Tahoma"/>
                <a:cs typeface="Tahoma"/>
              </a:rPr>
              <a:t>sama</a:t>
            </a:r>
            <a:r>
              <a:rPr lang="en-US" sz="2000" b="1">
                <a:latin typeface="Tahoma"/>
                <a:ea typeface="Tahoma"/>
                <a:cs typeface="Tahoma"/>
              </a:rPr>
              <a:t> </a:t>
            </a:r>
            <a:r>
              <a:rPr lang="en-US" sz="2000" b="1" err="1">
                <a:latin typeface="Tahoma"/>
                <a:ea typeface="Tahoma"/>
                <a:cs typeface="Tahoma"/>
              </a:rPr>
              <a:t>og</a:t>
            </a:r>
            <a:r>
              <a:rPr lang="en-US" sz="2000" b="1">
                <a:latin typeface="Tahoma"/>
                <a:ea typeface="Tahoma"/>
                <a:cs typeface="Tahoma"/>
              </a:rPr>
              <a:t> </a:t>
            </a:r>
            <a:br>
              <a:rPr lang="en-US" sz="2000" b="1">
                <a:latin typeface="Tahoma"/>
                <a:ea typeface="Tahoma"/>
                <a:cs typeface="Tahoma"/>
              </a:rPr>
            </a:br>
            <a:r>
              <a:rPr lang="en-US" sz="2000" b="1" err="1">
                <a:latin typeface="Tahoma"/>
                <a:ea typeface="Tahoma"/>
                <a:cs typeface="Tahoma"/>
              </a:rPr>
              <a:t>réttindi</a:t>
            </a:r>
            <a:r>
              <a:rPr lang="en-US" sz="2000" b="1">
                <a:latin typeface="Tahoma"/>
                <a:ea typeface="Tahoma"/>
                <a:cs typeface="Tahoma"/>
              </a:rPr>
              <a:t>.</a:t>
            </a:r>
            <a:endParaRPr lang="en-US" sz="2000" b="1"/>
          </a:p>
        </p:txBody>
      </p:sp>
      <p:sp>
        <p:nvSpPr>
          <p:cNvPr id="44" name="Right Triangle 43">
            <a:extLst>
              <a:ext uri="{FF2B5EF4-FFF2-40B4-BE49-F238E27FC236}">
                <a16:creationId xmlns:a16="http://schemas.microsoft.com/office/drawing/2014/main" id="{BEAC0A80-07D3-49CB-87C3-BC34F219DF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79641" y="206405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30BC9-6A6A-0D4D-9ACB-CAEB0EB92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79" y="2886116"/>
            <a:ext cx="4927425" cy="324593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endParaRPr lang="en-US">
              <a:latin typeface="Grandview"/>
              <a:ea typeface="Tahoma"/>
              <a:cs typeface="Tahoma"/>
            </a:endParaRPr>
          </a:p>
          <a:p>
            <a:pPr>
              <a:lnSpc>
                <a:spcPct val="100000"/>
              </a:lnSpc>
              <a:buClr>
                <a:srgbClr val="8D87A6"/>
              </a:buClr>
            </a:pPr>
            <a:r>
              <a:rPr lang="en-US" err="1">
                <a:latin typeface="Tahoma"/>
                <a:ea typeface="+mn-lt"/>
                <a:cs typeface="+mn-lt"/>
              </a:rPr>
              <a:t>Að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fá</a:t>
            </a:r>
            <a:r>
              <a:rPr lang="en-US">
                <a:latin typeface="Tahoma"/>
                <a:ea typeface="+mn-lt"/>
                <a:cs typeface="+mn-lt"/>
              </a:rPr>
              <a:t> mat </a:t>
            </a:r>
            <a:r>
              <a:rPr lang="en-US" err="1">
                <a:latin typeface="Tahoma"/>
                <a:ea typeface="+mn-lt"/>
                <a:cs typeface="+mn-lt"/>
              </a:rPr>
              <a:t>eru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réttindi</a:t>
            </a:r>
            <a:r>
              <a:rPr lang="en-US">
                <a:latin typeface="Tahoma"/>
                <a:ea typeface="+mn-lt"/>
                <a:cs typeface="+mn-lt"/>
              </a:rPr>
              <a:t>.</a:t>
            </a:r>
            <a:endParaRPr lang="en-US">
              <a:latin typeface="Tahoma"/>
              <a:ea typeface="Tahoma"/>
              <a:cs typeface="Tahoma"/>
            </a:endParaRPr>
          </a:p>
          <a:p>
            <a:pPr>
              <a:lnSpc>
                <a:spcPct val="100000"/>
              </a:lnSpc>
              <a:buClr>
                <a:srgbClr val="8D87A6"/>
              </a:buClr>
            </a:pPr>
            <a:r>
              <a:rPr lang="en-US" err="1">
                <a:latin typeface="Tahoma"/>
                <a:ea typeface="+mn-lt"/>
                <a:cs typeface="+mn-lt"/>
              </a:rPr>
              <a:t>Að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fara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út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að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borða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eru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forréttindi</a:t>
            </a:r>
            <a:r>
              <a:rPr lang="en-US">
                <a:latin typeface="Tahoma"/>
                <a:ea typeface="+mn-lt"/>
                <a:cs typeface="+mn-lt"/>
              </a:rPr>
              <a:t>.</a:t>
            </a:r>
            <a:endParaRPr lang="en-US">
              <a:latin typeface="Tahoma"/>
              <a:ea typeface="Tahoma"/>
              <a:cs typeface="Tahoma"/>
            </a:endParaRPr>
          </a:p>
          <a:p>
            <a:pPr>
              <a:lnSpc>
                <a:spcPct val="100000"/>
              </a:lnSpc>
              <a:buClr>
                <a:srgbClr val="8D87A6"/>
              </a:buClr>
            </a:pPr>
            <a:r>
              <a:rPr lang="en-US" err="1">
                <a:latin typeface="Tahoma"/>
                <a:ea typeface="+mn-lt"/>
                <a:cs typeface="+mn-lt"/>
              </a:rPr>
              <a:t>Að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fá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að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leika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sér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eru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réttindi</a:t>
            </a:r>
            <a:r>
              <a:rPr lang="en-US">
                <a:latin typeface="Tahoma"/>
                <a:ea typeface="+mn-lt"/>
                <a:cs typeface="+mn-lt"/>
              </a:rPr>
              <a:t>.</a:t>
            </a:r>
            <a:endParaRPr lang="en-US">
              <a:latin typeface="Tahoma"/>
              <a:ea typeface="Tahoma"/>
              <a:cs typeface="Tahoma"/>
            </a:endParaRPr>
          </a:p>
          <a:p>
            <a:pPr>
              <a:lnSpc>
                <a:spcPct val="100000"/>
              </a:lnSpc>
              <a:buClr>
                <a:srgbClr val="8D87A6"/>
              </a:buClr>
            </a:pPr>
            <a:r>
              <a:rPr lang="en-US" err="1">
                <a:latin typeface="Tahoma"/>
                <a:ea typeface="+mn-lt"/>
                <a:cs typeface="+mn-lt"/>
              </a:rPr>
              <a:t>Að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eiga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dýr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leikföng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eru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forréttindi</a:t>
            </a:r>
            <a:r>
              <a:rPr lang="en-US">
                <a:latin typeface="Tahoma"/>
                <a:ea typeface="+mn-lt"/>
                <a:cs typeface="+mn-lt"/>
              </a:rPr>
              <a:t>.</a:t>
            </a:r>
            <a:endParaRPr lang="en-US">
              <a:latin typeface="Tahoma"/>
              <a:ea typeface="Tahoma"/>
              <a:cs typeface="Tahoma"/>
            </a:endParaRPr>
          </a:p>
          <a:p>
            <a:pPr>
              <a:lnSpc>
                <a:spcPct val="100000"/>
              </a:lnSpc>
              <a:buClr>
                <a:srgbClr val="8D87A6"/>
              </a:buClr>
            </a:pPr>
            <a:r>
              <a:rPr lang="en-US">
                <a:latin typeface="Tahoma"/>
                <a:ea typeface="+mn-lt"/>
                <a:cs typeface="+mn-lt"/>
              </a:rPr>
              <a:t>Verum </a:t>
            </a:r>
            <a:r>
              <a:rPr lang="en-US" err="1">
                <a:latin typeface="Tahoma"/>
                <a:ea typeface="+mn-lt"/>
                <a:cs typeface="+mn-lt"/>
              </a:rPr>
              <a:t>nægjusöm</a:t>
            </a:r>
            <a:r>
              <a:rPr lang="en-US">
                <a:latin typeface="Tahoma"/>
                <a:ea typeface="+mn-lt"/>
                <a:cs typeface="+mn-lt"/>
              </a:rPr>
              <a:t> </a:t>
            </a:r>
            <a:r>
              <a:rPr lang="en-US" err="1">
                <a:latin typeface="Tahoma"/>
                <a:ea typeface="+mn-lt"/>
                <a:cs typeface="+mn-lt"/>
              </a:rPr>
              <a:t>og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sýnum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þakklæti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fyrir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það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sem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við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eigum</a:t>
            </a:r>
            <a:r>
              <a:rPr lang="en-US">
                <a:latin typeface="Tahoma"/>
                <a:ea typeface="+mn-lt"/>
                <a:cs typeface="+mn-lt"/>
              </a:rPr>
              <a:t>, </a:t>
            </a:r>
            <a:r>
              <a:rPr lang="en-US" err="1">
                <a:latin typeface="Tahoma"/>
                <a:ea typeface="+mn-lt"/>
                <a:cs typeface="+mn-lt"/>
              </a:rPr>
              <a:t>höfum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og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getum</a:t>
            </a:r>
            <a:r>
              <a:rPr lang="en-US">
                <a:latin typeface="Tahoma"/>
                <a:ea typeface="+mn-lt"/>
                <a:cs typeface="+mn-lt"/>
              </a:rPr>
              <a:t>.</a:t>
            </a:r>
            <a:endParaRPr lang="en-US">
              <a:latin typeface="Tahoma"/>
              <a:ea typeface="Tahoma"/>
              <a:cs typeface="Tahoma"/>
            </a:endParaRPr>
          </a:p>
        </p:txBody>
      </p:sp>
      <p:pic>
        <p:nvPicPr>
          <p:cNvPr id="4" name="Picture 3" descr="A child drinking water from a faucet&#10;&#10;Description automatically generated">
            <a:extLst>
              <a:ext uri="{FF2B5EF4-FFF2-40B4-BE49-F238E27FC236}">
                <a16:creationId xmlns:a16="http://schemas.microsoft.com/office/drawing/2014/main" id="{E5343B85-9B41-C5E5-455C-6684645CC0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1" r="-2" b="16482"/>
          <a:stretch/>
        </p:blipFill>
        <p:spPr>
          <a:xfrm>
            <a:off x="6309311" y="1"/>
            <a:ext cx="5899302" cy="6862230"/>
          </a:xfrm>
          <a:custGeom>
            <a:avLst/>
            <a:gdLst/>
            <a:ahLst/>
            <a:cxnLst/>
            <a:rect l="l" t="t" r="r" b="b"/>
            <a:pathLst>
              <a:path w="5923149" h="6857997">
                <a:moveTo>
                  <a:pt x="320173" y="0"/>
                </a:moveTo>
                <a:lnTo>
                  <a:pt x="5923149" y="0"/>
                </a:lnTo>
                <a:lnTo>
                  <a:pt x="5923149" y="6857997"/>
                </a:lnTo>
                <a:lnTo>
                  <a:pt x="1111789" y="6857997"/>
                </a:lnTo>
                <a:lnTo>
                  <a:pt x="1106562" y="6546368"/>
                </a:lnTo>
                <a:cubicBezTo>
                  <a:pt x="1000021" y="3425651"/>
                  <a:pt x="-688878" y="3321843"/>
                  <a:pt x="32017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5499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805421D-23CB-40F5-9098-D716667E5B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BEDFB19-5DE1-4CA8-842F-CF9657C9B5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4A073-94DC-4578-A9E2-F2E11D914E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7F7BBB2-E3AC-457B-807F-64236CF302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0853883-33B5-4C34-9FBE-49F74C5076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3148E7B-B5D6-4263-9D85-5D3DFB6178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967EC22-EFE1-454E-8FD1-12FFCD9D20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49EB4AF-9931-410A-9F68-C24B6C39EC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4941F79-4D72-496E-AE99-73B9E1F729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D4E79B3-CB64-439D-B1FC-FC4BF47CD4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92598D1-4713-4DC0-BD6B-7CC594357A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5EB19DC-1DB5-4675-A6DE-6360F0AD76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05E56D6-1D38-4913-B543-41ECE2C46B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F6ACC1A-6B97-4B0B-A036-F818906236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2197E3E-AC71-447A-A5F1-AC337FD736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37D0DA4-9FA9-4502-8296-6DD8842C3A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A94CC6E-AA45-4AFF-8EC6-17FE421734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330A0C5-0C67-4AC8-9F75-D63277BFF7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10410FE-F829-4EB2-98EE-397D51FC59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E2C1BE1-F256-4B52-BB5D-50C84668FA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104CCA-10BA-45D1-A504-EF3AD73340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6E7DBD2-8DAE-45A0-9A8C-331329107C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AD51F90-1778-4825-87B9-E04A473A43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8B4C11C-68F4-4AAA-B3C6-99B339FD5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F65B701-4451-455A-A72C-968591A58F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8E9A4D7-E804-4F7D-B46F-9182BE11DE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522ECDE-9CC3-4260-A85A-1575376E72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940BF09-5C37-4ABA-919D-A22281C3A4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ECA37BD-68D3-427B-9FDA-2ADAFCF5DC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C5F91D5-B215-42B0-81E5-7CE4263BDD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C21ED72-60A2-439D-8DD2-85900BA4CB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853A371-AB64-4677-9E5A-FE61C0E045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ight Triangle 43">
            <a:extLst>
              <a:ext uri="{FF2B5EF4-FFF2-40B4-BE49-F238E27FC236}">
                <a16:creationId xmlns:a16="http://schemas.microsoft.com/office/drawing/2014/main" id="{B3093A12-B759-4321-96FD-060689E3AB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7291541" y="-287371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03068" y="884743"/>
            <a:ext cx="5993576" cy="683449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4200">
                <a:ea typeface="Calibri Light"/>
                <a:cs typeface="Calibri Light"/>
              </a:rPr>
              <a:t/>
            </a:r>
            <a:br>
              <a:rPr lang="en-US" sz="4200">
                <a:ea typeface="Calibri Light"/>
                <a:cs typeface="Calibri Light"/>
              </a:rPr>
            </a:br>
            <a:r>
              <a:rPr lang="en-US" sz="4200">
                <a:ea typeface="Calibri Light"/>
                <a:cs typeface="Calibri Light"/>
              </a:rPr>
              <a:t/>
            </a:r>
            <a:br>
              <a:rPr lang="en-US" sz="4200">
                <a:ea typeface="Calibri Light"/>
                <a:cs typeface="Calibri Light"/>
              </a:rPr>
            </a:br>
            <a:r>
              <a:rPr lang="en-US" sz="4200">
                <a:ea typeface="Calibri Light"/>
                <a:cs typeface="Calibri Light"/>
              </a:rPr>
              <a:t>    </a:t>
            </a:r>
            <a:br>
              <a:rPr lang="en-US" sz="4200">
                <a:ea typeface="Calibri Light"/>
                <a:cs typeface="Calibri Light"/>
              </a:rPr>
            </a:br>
            <a:r>
              <a:rPr lang="en-US" sz="4200" err="1">
                <a:cs typeface="Calibri Light"/>
              </a:rPr>
              <a:t>Við</a:t>
            </a:r>
            <a:r>
              <a:rPr lang="en-US" sz="4200">
                <a:cs typeface="Calibri Light"/>
              </a:rPr>
              <a:t> </a:t>
            </a:r>
            <a:r>
              <a:rPr lang="en-US" sz="4200" err="1">
                <a:cs typeface="Calibri Light"/>
              </a:rPr>
              <a:t>erum</a:t>
            </a:r>
            <a:r>
              <a:rPr lang="en-US" sz="4200">
                <a:cs typeface="Calibri Light"/>
              </a:rPr>
              <a:t>  </a:t>
            </a:r>
            <a:r>
              <a:rPr lang="en-US" sz="4200" err="1">
                <a:cs typeface="Calibri Light"/>
              </a:rPr>
              <a:t>að</a:t>
            </a:r>
            <a:r>
              <a:rPr lang="en-US" sz="4200">
                <a:cs typeface="Calibri Light"/>
              </a:rPr>
              <a:t> </a:t>
            </a:r>
            <a:r>
              <a:rPr lang="en-US" sz="4200" err="1">
                <a:cs typeface="Calibri Light"/>
              </a:rPr>
              <a:t>vinna</a:t>
            </a:r>
            <a:r>
              <a:rPr lang="en-US" sz="4200">
                <a:cs typeface="Calibri Light"/>
              </a:rPr>
              <a:t> </a:t>
            </a:r>
            <a:r>
              <a:rPr lang="en-US" sz="4200" err="1">
                <a:cs typeface="Calibri Light"/>
              </a:rPr>
              <a:t>með</a:t>
            </a:r>
            <a:r>
              <a:rPr lang="en-US" sz="4200">
                <a:cs typeface="Calibri Light"/>
              </a:rPr>
              <a:t> </a:t>
            </a:r>
            <a:br>
              <a:rPr lang="en-US" sz="4200">
                <a:cs typeface="Calibri Light"/>
              </a:rPr>
            </a:br>
            <a:r>
              <a:rPr lang="en-US" sz="4200">
                <a:cs typeface="Calibri Light"/>
              </a:rPr>
              <a:t>9. Gr. </a:t>
            </a:r>
            <a:r>
              <a:rPr lang="en-US" sz="4200" err="1">
                <a:cs typeface="Calibri Light"/>
              </a:rPr>
              <a:t>Barnasáttmálans</a:t>
            </a:r>
            <a:r>
              <a:rPr lang="en-US" sz="4200">
                <a:cs typeface="Calibri Light"/>
              </a:rPr>
              <a:t>  </a:t>
            </a:r>
            <a:endParaRPr lang="en-US"/>
          </a:p>
        </p:txBody>
      </p:sp>
      <p:pic>
        <p:nvPicPr>
          <p:cNvPr id="4" name="Picture 3" descr="A red sign with white text and a couple of people&#10;&#10;Description automatically generated">
            <a:extLst>
              <a:ext uri="{FF2B5EF4-FFF2-40B4-BE49-F238E27FC236}">
                <a16:creationId xmlns:a16="http://schemas.microsoft.com/office/drawing/2014/main" id="{76D619FD-C131-B29A-1EF8-D48367E91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361" y="722903"/>
            <a:ext cx="4076593" cy="5417400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288861D7-B9AB-46A8-0C8C-1E2BAA8EC2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9848" y="1899399"/>
            <a:ext cx="4946244" cy="435941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endParaRPr lang="en-US" sz="1500">
              <a:latin typeface="Tahoma"/>
              <a:ea typeface="Tahoma"/>
              <a:cs typeface="Tahoma"/>
            </a:endParaRPr>
          </a:p>
          <a:p>
            <a:r>
              <a:rPr lang="en-US">
                <a:latin typeface="Tahoma"/>
                <a:ea typeface="Tahoma"/>
                <a:cs typeface="Tahoma"/>
              </a:rPr>
              <a:t>9. gr.  </a:t>
            </a:r>
            <a:r>
              <a:rPr lang="en-US" err="1">
                <a:latin typeface="Tahoma"/>
                <a:ea typeface="Tahoma"/>
                <a:cs typeface="Tahoma"/>
              </a:rPr>
              <a:t>Tengsl</a:t>
            </a:r>
            <a:r>
              <a:rPr lang="en-US">
                <a:latin typeface="Tahoma"/>
                <a:ea typeface="Tahoma"/>
                <a:cs typeface="Tahoma"/>
              </a:rPr>
              <a:t> </a:t>
            </a:r>
            <a:r>
              <a:rPr lang="en-US" err="1">
                <a:latin typeface="Tahoma"/>
                <a:ea typeface="Tahoma"/>
                <a:cs typeface="Tahoma"/>
              </a:rPr>
              <a:t>við</a:t>
            </a:r>
            <a:r>
              <a:rPr lang="en-US">
                <a:latin typeface="Tahoma"/>
                <a:ea typeface="Tahoma"/>
                <a:cs typeface="Tahoma"/>
              </a:rPr>
              <a:t> </a:t>
            </a:r>
            <a:r>
              <a:rPr lang="en-US" err="1">
                <a:latin typeface="Tahoma"/>
                <a:ea typeface="Tahoma"/>
                <a:cs typeface="Tahoma"/>
              </a:rPr>
              <a:t>fjölskyldu</a:t>
            </a:r>
            <a:endParaRPr lang="en-US">
              <a:latin typeface="Tahoma"/>
              <a:ea typeface="Tahoma"/>
              <a:cs typeface="Tahoma"/>
            </a:endParaRPr>
          </a:p>
          <a:p>
            <a:endParaRPr lang="en-US">
              <a:latin typeface="Tahoma"/>
              <a:ea typeface="Tahoma"/>
              <a:cs typeface="Tahoma"/>
            </a:endParaRPr>
          </a:p>
          <a:p>
            <a:r>
              <a:rPr lang="en-US" sz="2000" err="1">
                <a:solidFill>
                  <a:srgbClr val="333333"/>
                </a:solidFill>
                <a:latin typeface="Tahoma"/>
                <a:ea typeface="+mn-lt"/>
                <a:cs typeface="+mn-lt"/>
              </a:rPr>
              <a:t>Börn</a:t>
            </a:r>
            <a:r>
              <a:rPr lang="en-US" sz="2000">
                <a:solidFill>
                  <a:srgbClr val="333333"/>
                </a:solidFill>
                <a:latin typeface="Tahoma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+mn-lt"/>
                <a:cs typeface="+mn-lt"/>
              </a:rPr>
              <a:t>eiga</a:t>
            </a:r>
            <a:r>
              <a:rPr lang="en-US" sz="2000">
                <a:solidFill>
                  <a:srgbClr val="333333"/>
                </a:solidFill>
                <a:latin typeface="Tahoma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+mn-lt"/>
                <a:cs typeface="+mn-lt"/>
              </a:rPr>
              <a:t>rétt</a:t>
            </a:r>
            <a:r>
              <a:rPr lang="en-US" sz="2000">
                <a:solidFill>
                  <a:srgbClr val="333333"/>
                </a:solidFill>
                <a:latin typeface="Tahoma"/>
                <a:ea typeface="+mn-lt"/>
                <a:cs typeface="+mn-lt"/>
              </a:rPr>
              <a:t> á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+mn-lt"/>
                <a:cs typeface="+mn-lt"/>
              </a:rPr>
              <a:t>því</a:t>
            </a:r>
            <a:r>
              <a:rPr lang="en-US" sz="2000">
                <a:solidFill>
                  <a:srgbClr val="333333"/>
                </a:solidFill>
                <a:latin typeface="Tahoma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+mn-lt"/>
                <a:cs typeface="+mn-lt"/>
              </a:rPr>
              <a:t>að</a:t>
            </a:r>
            <a:r>
              <a:rPr lang="en-US" sz="2000">
                <a:solidFill>
                  <a:srgbClr val="333333"/>
                </a:solidFill>
                <a:latin typeface="Tahoma"/>
                <a:ea typeface="+mn-lt"/>
                <a:cs typeface="+mn-lt"/>
              </a:rPr>
              <a:t> vera í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+mn-lt"/>
                <a:cs typeface="+mn-lt"/>
              </a:rPr>
              <a:t>góðum</a:t>
            </a:r>
            <a:r>
              <a:rPr lang="en-US" sz="2000">
                <a:solidFill>
                  <a:srgbClr val="333333"/>
                </a:solidFill>
                <a:latin typeface="Tahoma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+mn-lt"/>
                <a:cs typeface="+mn-lt"/>
              </a:rPr>
              <a:t>tengslum</a:t>
            </a:r>
            <a:r>
              <a:rPr lang="en-US" sz="2000">
                <a:solidFill>
                  <a:srgbClr val="333333"/>
                </a:solidFill>
                <a:latin typeface="Tahoma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+mn-lt"/>
                <a:cs typeface="+mn-lt"/>
              </a:rPr>
              <a:t>við</a:t>
            </a:r>
            <a:r>
              <a:rPr lang="en-US" sz="2000">
                <a:solidFill>
                  <a:srgbClr val="333333"/>
                </a:solidFill>
                <a:latin typeface="Tahoma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+mn-lt"/>
                <a:cs typeface="+mn-lt"/>
              </a:rPr>
              <a:t>báða</a:t>
            </a:r>
            <a:r>
              <a:rPr lang="en-US" sz="2000">
                <a:solidFill>
                  <a:srgbClr val="333333"/>
                </a:solidFill>
                <a:latin typeface="Tahoma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+mn-lt"/>
                <a:cs typeface="+mn-lt"/>
              </a:rPr>
              <a:t>foreldra</a:t>
            </a:r>
            <a:r>
              <a:rPr lang="en-US" sz="2000">
                <a:solidFill>
                  <a:srgbClr val="333333"/>
                </a:solidFill>
                <a:latin typeface="Tahoma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+mn-lt"/>
                <a:cs typeface="+mn-lt"/>
              </a:rPr>
              <a:t>sína</a:t>
            </a:r>
            <a:r>
              <a:rPr lang="en-US" sz="2000">
                <a:solidFill>
                  <a:srgbClr val="333333"/>
                </a:solidFill>
                <a:latin typeface="Tahoma"/>
                <a:ea typeface="+mn-lt"/>
                <a:cs typeface="+mn-lt"/>
              </a:rPr>
              <a:t>.</a:t>
            </a:r>
            <a:endParaRPr lang="en-US" sz="2000">
              <a:latin typeface="Tahoma"/>
              <a:ea typeface="+mn-lt"/>
              <a:cs typeface="+mn-lt"/>
            </a:endParaRPr>
          </a:p>
          <a:p>
            <a:endParaRPr lang="en-US" sz="2000">
              <a:solidFill>
                <a:srgbClr val="333333"/>
              </a:solidFill>
              <a:latin typeface="Grandview"/>
              <a:ea typeface="Tahoma"/>
              <a:cs typeface="Tahoma"/>
            </a:endParaRPr>
          </a:p>
          <a:p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Ef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foreldrar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búa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 ekki saman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eiga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börn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rétt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 á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að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umgangast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báða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foreldra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sína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ef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 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það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 er ekki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skaðlegt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fyrir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barnið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t.d.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vegna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alvarlegra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veikinda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foreldris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þar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 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sem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foreldrið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gæti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meitt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barnið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sitt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eða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 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það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 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hugsar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 ekki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nógu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 vel um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barnið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 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að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öðru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Tahoma"/>
                <a:ea typeface="Tahoma"/>
                <a:cs typeface="Tahoma"/>
              </a:rPr>
              <a:t>leyti</a:t>
            </a:r>
            <a:r>
              <a:rPr lang="en-US" sz="2000">
                <a:solidFill>
                  <a:srgbClr val="333333"/>
                </a:solidFill>
                <a:latin typeface="Tahoma"/>
                <a:ea typeface="Tahoma"/>
                <a:cs typeface="Tahoma"/>
              </a:rPr>
              <a:t>.</a:t>
            </a:r>
            <a:endParaRPr lang="en-US" sz="2000" err="1">
              <a:solidFill>
                <a:srgbClr val="333333"/>
              </a:solidFill>
              <a:latin typeface="Grandview"/>
              <a:ea typeface="Tahoma"/>
              <a:cs typeface="Tahoma"/>
            </a:endParaRPr>
          </a:p>
          <a:p>
            <a:endParaRPr lang="en-US"/>
          </a:p>
          <a:p>
            <a:endParaRPr lang="en-US" sz="1400">
              <a:solidFill>
                <a:srgbClr val="333333"/>
              </a:solidFill>
              <a:latin typeface="Grandview"/>
              <a:ea typeface="Tahoma"/>
              <a:cs typeface="Tahoma"/>
            </a:endParaRPr>
          </a:p>
          <a:p>
            <a:endParaRPr lang="en-US" sz="1500">
              <a:latin typeface="Tahoma"/>
              <a:ea typeface="Tahoma"/>
              <a:cs typeface="Tahoma"/>
            </a:endParaRPr>
          </a:p>
          <a:p>
            <a:endParaRPr lang="en-US" sz="1500">
              <a:latin typeface="Tahoma"/>
              <a:ea typeface="Tahoma"/>
              <a:cs typeface="Tahoma"/>
            </a:endParaRPr>
          </a:p>
          <a:p>
            <a:endParaRPr lang="en-US" sz="1500">
              <a:latin typeface="Tahoma"/>
              <a:ea typeface="Tahoma"/>
              <a:cs typeface="Tahoma"/>
            </a:endParaRPr>
          </a:p>
          <a:p>
            <a:endParaRPr lang="en-US" sz="1500"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F5E70-05BF-6C3A-D7FA-D83C97243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err="1"/>
              <a:t>Nú</a:t>
            </a:r>
            <a:r>
              <a:rPr lang="en-US" sz="4000" dirty="0"/>
              <a:t> </a:t>
            </a:r>
            <a:r>
              <a:rPr lang="en-US" sz="4000" err="1"/>
              <a:t>ætlum</a:t>
            </a:r>
            <a:r>
              <a:rPr lang="en-US" sz="4000" dirty="0"/>
              <a:t> </a:t>
            </a:r>
            <a:r>
              <a:rPr lang="en-US" sz="4000" err="1"/>
              <a:t>við</a:t>
            </a:r>
            <a:r>
              <a:rPr lang="en-US" sz="4000" dirty="0"/>
              <a:t> </a:t>
            </a:r>
            <a:r>
              <a:rPr lang="en-US" sz="4000" err="1"/>
              <a:t>að</a:t>
            </a:r>
            <a:r>
              <a:rPr lang="en-US" sz="4000" dirty="0"/>
              <a:t> </a:t>
            </a:r>
            <a:r>
              <a:rPr lang="en-US" sz="4000" err="1"/>
              <a:t>teikna</a:t>
            </a:r>
            <a:r>
              <a:rPr lang="en-US" sz="4000" dirty="0"/>
              <a:t> </a:t>
            </a:r>
            <a:r>
              <a:rPr lang="en-US" sz="4000" err="1"/>
              <a:t>fjölskylduna</a:t>
            </a:r>
            <a:r>
              <a:rPr lang="en-US" sz="4000" dirty="0"/>
              <a:t> </a:t>
            </a:r>
            <a:r>
              <a:rPr lang="en-US" sz="4000" err="1"/>
              <a:t>okkar</a:t>
            </a:r>
            <a:endParaRPr lang="en-US"/>
          </a:p>
        </p:txBody>
      </p:sp>
      <p:pic>
        <p:nvPicPr>
          <p:cNvPr id="4" name="Content Placeholder 3" descr="A paper house with a red door and flowers&#10;&#10;Description automatically generated">
            <a:extLst>
              <a:ext uri="{FF2B5EF4-FFF2-40B4-BE49-F238E27FC236}">
                <a16:creationId xmlns:a16="http://schemas.microsoft.com/office/drawing/2014/main" id="{E4F31232-97CC-A385-50F8-E6EFCC0FA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9311" y="2456063"/>
            <a:ext cx="2506483" cy="3507898"/>
          </a:xfrm>
        </p:spPr>
      </p:pic>
      <p:pic>
        <p:nvPicPr>
          <p:cNvPr id="5" name="Picture 4" descr="A drawing of a family&#10;&#10;Description automatically generated">
            <a:extLst>
              <a:ext uri="{FF2B5EF4-FFF2-40B4-BE49-F238E27FC236}">
                <a16:creationId xmlns:a16="http://schemas.microsoft.com/office/drawing/2014/main" id="{65CD8F75-44C3-7F75-8F9D-841FBEDC4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186" y="2526299"/>
            <a:ext cx="5502584" cy="337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42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48618E9-EE2D-4864-9EEE-58939BD4FB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17D1EC0-23FF-4FC8-B22D-E34878EAA4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AB929A7-258C-4469-AAB4-A67D713F7A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A635CDB-2D00-49D5-B26E-0694A25000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4288D7A-F857-418D-92F2-368E841B9F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1084F50-7F3C-4A4A-877E-FFD9EC7CD8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31E64C1-F4C0-4A94-B319-BB1A0A2450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63D8374-8052-417F-AB69-B97EAC43D5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7750734-4D51-4019-A003-38A3DE49B4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1B693D1-DBA2-4D3B-9B37-D9EE8C4112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BCD3EA8-E4C0-4AF6-817F-F9F29157A4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A170FB3-B397-4AC9-85FD-65388F26D9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E5EC0B9-49C7-4777-AEC5-B5EF8DE404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902048B-30F7-4434-87A5-140F9BB4BE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500A6E2-A41C-4751-8A4E-9A0C5718D9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C259517-7BE7-45F9-81C0-3A6362BF14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0652F56-7B71-42B2-AB68-22204A6DF1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059830E-1C3D-4D42-8789-524971CB46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53325A7-86D3-4B52-A7E3-ADDF408B40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D53F46F-EC12-484C-A4E7-791E57687A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64ED9CA-8950-47B8-A9ED-22B45CE15F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4429F7B-9FD7-438F-8ECA-3FCAD00618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C558100-D455-4B41-890C-BCC898B2D1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2886397-398A-4318-BE16-2CBAC1902F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D32A3A6-CE6E-4ABD-8522-2C8DC88C07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014C09-5B84-4798-8BDE-C80D76E67B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A29EB9E-ED9D-4C69-8A26-9A7A0A8305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A2899F9-1795-416F-8F3D-26EEB684DB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3043474-8625-495C-BD06-3627FD286C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432CE47-7631-408E-8DDC-79EE378B70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2C8832D-8B8D-4036-B913-2D36314327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CCEFEAF-E87B-4FF2-A947-94CABAA061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ight Triangle 41">
            <a:extLst>
              <a:ext uri="{FF2B5EF4-FFF2-40B4-BE49-F238E27FC236}">
                <a16:creationId xmlns:a16="http://schemas.microsoft.com/office/drawing/2014/main" id="{2437C4A8-8E3A-4ADA-93B9-64737CE1AB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0297160-077C-4B0C-9F1E-6519CEDB84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1F77CDE-CC8E-40E6-8745-8D7CB6208F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3FCA172-142C-4352-A938-33B43EC3BE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53BB53B-6660-4F6B-8C3C-4EAA148CFF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21D1E67-3038-4399-8F14-244731FAE3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9A17FB9-5481-4E6D-A157-C4A1D8F297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B5B4D4B-6074-48B5-B7D7-5B22BDC2AD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FE68CF5-4975-4F0E-98F8-E40F12E8FE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63AD0D6-BFAB-41EE-A0DD-BFEB6844D1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7EA9615-8E94-4E0C-BAF0-C52132326C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6A76D71-0BE7-402F-BF24-CB0154E2A0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B18C09B-8FB5-4D88-B4FF-2090E7818F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A06FA18-2473-40B2-8AE0-DEDDC5E9A3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187746C-FE57-4160-B924-6B283B3323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7337AAE-EB93-4FBD-9904-0366412607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6FA7169-C5DB-4F02-935F-AA39EDA4B7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4195B93-DBB3-4197-8D91-A786D4753A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F2FF9EB-46CC-4A22-AF8A-9D11BC9666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631DADE-538C-4EA4-9D90-3AED82E01B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35A7E2F-77A0-48A1-A881-1A12940D8F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AC39BAD-DB08-4260-BCE5-4E1FB09A44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68F31ED-A97B-4A9A-9F56-221FFB7A31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362574E-3A61-4C31-915F-F541B7BE08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32BD431-3E1E-4528-AC59-5A23CE4CBA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DE7131F-209C-4427-96DA-26E0E973EE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283DFDB-6A1C-41B8-B590-9660646991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DA3D6B3-30E3-4C45-A709-4F775DB846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8F481924-9C4A-4A91-8AB4-D796F33D73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3787DCF-DA69-4379-94AB-C361DF3260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753DC9D9-196D-4C02-982F-935945BD57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2AF9976-A85B-4FAC-ACA0-7B4F06D180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FD38ACD-F4A1-4970-BE99-87B0A04829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Right Triangle 78">
            <a:extLst>
              <a:ext uri="{FF2B5EF4-FFF2-40B4-BE49-F238E27FC236}">
                <a16:creationId xmlns:a16="http://schemas.microsoft.com/office/drawing/2014/main" id="{429C64BC-8915-422E-9361-EE04C48FFD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4" y="261028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F7231-2214-3083-8857-A0898DA4A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3"/>
            <a:ext cx="3930417" cy="24797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Fjölskyldan mín</a:t>
            </a:r>
          </a:p>
        </p:txBody>
      </p:sp>
      <p:pic>
        <p:nvPicPr>
          <p:cNvPr id="4" name="Content Placeholder 3" descr="A drawing of a family&#10;&#10;Description automatically generated">
            <a:extLst>
              <a:ext uri="{FF2B5EF4-FFF2-40B4-BE49-F238E27FC236}">
                <a16:creationId xmlns:a16="http://schemas.microsoft.com/office/drawing/2014/main" id="{4443FFD3-DC04-B588-518C-01D89ED80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1041" y="714591"/>
            <a:ext cx="5973008" cy="54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12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FDF70F4-97B6-40D8-B1FA-9580DBD239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2244" y="224448"/>
            <a:ext cx="6857996" cy="6409096"/>
          </a:xfrm>
          <a:custGeom>
            <a:avLst/>
            <a:gdLst>
              <a:gd name="connsiteX0" fmla="*/ 0 w 6857996"/>
              <a:gd name="connsiteY0" fmla="*/ 2827344 h 6142577"/>
              <a:gd name="connsiteX1" fmla="*/ 0 w 6857996"/>
              <a:gd name="connsiteY1" fmla="*/ 5080510 h 6142577"/>
              <a:gd name="connsiteX2" fmla="*/ 3 w 6857996"/>
              <a:gd name="connsiteY2" fmla="*/ 5080510 h 6142577"/>
              <a:gd name="connsiteX3" fmla="*/ 3 w 6857996"/>
              <a:gd name="connsiteY3" fmla="*/ 6142577 h 6142577"/>
              <a:gd name="connsiteX4" fmla="*/ 6857996 w 6857996"/>
              <a:gd name="connsiteY4" fmla="*/ 6142577 h 6142577"/>
              <a:gd name="connsiteX5" fmla="*/ 6857996 w 6857996"/>
              <a:gd name="connsiteY5" fmla="*/ 3928749 h 6142577"/>
              <a:gd name="connsiteX6" fmla="*/ 6857996 w 6857996"/>
              <a:gd name="connsiteY6" fmla="*/ 2572597 h 6142577"/>
              <a:gd name="connsiteX7" fmla="*/ 6857996 w 6857996"/>
              <a:gd name="connsiteY7" fmla="*/ 307516 h 6142577"/>
              <a:gd name="connsiteX8" fmla="*/ 6550769 w 6857996"/>
              <a:gd name="connsiteY8" fmla="*/ 222609 h 6142577"/>
              <a:gd name="connsiteX9" fmla="*/ 5031274 w 6857996"/>
              <a:gd name="connsiteY9" fmla="*/ 33 h 6142577"/>
              <a:gd name="connsiteX10" fmla="*/ 310659 w 6857996"/>
              <a:gd name="connsiteY10" fmla="*/ 1067285 h 6142577"/>
              <a:gd name="connsiteX11" fmla="*/ 2 w 6857996"/>
              <a:gd name="connsiteY11" fmla="*/ 1072307 h 6142577"/>
              <a:gd name="connsiteX12" fmla="*/ 2 w 6857996"/>
              <a:gd name="connsiteY12" fmla="*/ 2827344 h 614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57996" h="6142577">
                <a:moveTo>
                  <a:pt x="0" y="2827344"/>
                </a:moveTo>
                <a:lnTo>
                  <a:pt x="0" y="5080510"/>
                </a:lnTo>
                <a:lnTo>
                  <a:pt x="3" y="5080510"/>
                </a:lnTo>
                <a:lnTo>
                  <a:pt x="3" y="6142577"/>
                </a:lnTo>
                <a:lnTo>
                  <a:pt x="6857996" y="6142577"/>
                </a:lnTo>
                <a:lnTo>
                  <a:pt x="6857996" y="3928749"/>
                </a:lnTo>
                <a:lnTo>
                  <a:pt x="6857996" y="2572597"/>
                </a:lnTo>
                <a:lnTo>
                  <a:pt x="6857996" y="307516"/>
                </a:lnTo>
                <a:lnTo>
                  <a:pt x="6550769" y="222609"/>
                </a:lnTo>
                <a:cubicBezTo>
                  <a:pt x="5946238" y="65902"/>
                  <a:pt x="5454822" y="1688"/>
                  <a:pt x="5031274" y="33"/>
                </a:cubicBezTo>
                <a:cubicBezTo>
                  <a:pt x="3337081" y="-6590"/>
                  <a:pt x="2728780" y="987729"/>
                  <a:pt x="310659" y="1067285"/>
                </a:cubicBezTo>
                <a:lnTo>
                  <a:pt x="2" y="1072307"/>
                </a:lnTo>
                <a:lnTo>
                  <a:pt x="2" y="2827344"/>
                </a:lnTo>
                <a:close/>
              </a:path>
            </a:pathLst>
          </a:custGeom>
          <a:solidFill>
            <a:srgbClr val="BCBCB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07F70BA-21EF-4B7D-ACFF-D02E136D44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D487A9C-B45A-450B-B04B-02570D8F41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9C56948-B944-4EAA-A601-1C3F289A7C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3EFFD07-1C36-4595-9832-727669712C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A5917E5-3154-42BC-8308-71C3D44DB4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B05D64D-A9ED-421A-9ABE-761977A815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5E49393-F5BE-4823-92E3-7A624F7EAA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6035503-21C0-4568-B46B-90BB750327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5CACA2B-D1AF-419E-BFBF-413F69DFDB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84408D-F3CE-466F-A0C8-D27F2BCFC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2C5065B-1474-4D66-99DB-CFEF811C0F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C6F4B51-92DC-4003-A3E7-28710D57AB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D5C13CE-E4FE-4F85-BC09-9C950ED752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51C5D97-1CDA-475E-BAC6-EE58999872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B712EBA-54FF-45FE-9A4E-98C0C0EC23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E0AB49E-A89E-4B6C-AAAA-96E326D154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E63E817-E471-4A64-9EF6-FFB1FBB348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4BB2927-CDAC-455A-8D26-8582DD13DD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8E42F79-594B-4397-8A30-281228EF99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E578AA8-0A5F-4BAA-AAFC-8A1E07838B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BA6CB24-165E-4D82-A315-18FFF8ABC6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A7AFC89-7922-47E2-8920-9883AF13C2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2D63DEE-348A-4118-952F-DCD6FC1B6D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7A17409-8146-400D-A3C1-1E93FE2056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21B7B93-01A0-4FDD-A6E1-5729577818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D3948D1-38CD-41AC-BBE8-291A85A703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633F3FE-70B6-41BD-A2D7-F9A53AB38E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9D1DD0D-9D4A-41EA-9650-F8215D949B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148EE7C-8DC4-4A31-A981-8F838EA8FA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7F7EC5C-3015-4A5E-A9E3-B53F5293D2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D7AF31F-4674-411A-837A-ED991478D2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D3DAED2-414E-42E1-998A-6D7EF4A4D0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ight Triangle 48">
            <a:extLst>
              <a:ext uri="{FF2B5EF4-FFF2-40B4-BE49-F238E27FC236}">
                <a16:creationId xmlns:a16="http://schemas.microsoft.com/office/drawing/2014/main" id="{9E92C66B-792F-479F-B983-F47FEE1AB5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4" y="1525300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0A817C-76F8-A21C-3DC7-62AC45959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85" y="725951"/>
            <a:ext cx="5408027" cy="1442463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                    </a:t>
            </a:r>
            <a:br>
              <a:rPr lang="en-US">
                <a:ea typeface="+mj-lt"/>
                <a:cs typeface="+mj-lt"/>
              </a:rPr>
            </a:br>
            <a:endParaRPr lang="en-US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DAC4D-44F9-7CAA-1E84-CA7AE3C60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683" y="2074151"/>
            <a:ext cx="5481367" cy="34396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               </a:t>
            </a:r>
            <a:endParaRPr lang="en-US" sz="28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err="1">
                <a:latin typeface="Tahoma"/>
                <a:ea typeface="+mn-lt"/>
                <a:cs typeface="+mn-lt"/>
              </a:rPr>
              <a:t>Barnasáttmálinn</a:t>
            </a:r>
            <a:r>
              <a:rPr lang="en-US">
                <a:latin typeface="Tahoma"/>
                <a:ea typeface="+mn-lt"/>
                <a:cs typeface="+mn-lt"/>
              </a:rPr>
              <a:t> er </a:t>
            </a:r>
            <a:r>
              <a:rPr lang="en-US" err="1">
                <a:latin typeface="Tahoma"/>
                <a:ea typeface="+mn-lt"/>
                <a:cs typeface="+mn-lt"/>
              </a:rPr>
              <a:t>samningur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Sameinuðu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þjóðanna</a:t>
            </a:r>
            <a:r>
              <a:rPr lang="en-US">
                <a:latin typeface="Tahoma"/>
                <a:ea typeface="+mn-lt"/>
                <a:cs typeface="+mn-lt"/>
              </a:rPr>
              <a:t> um </a:t>
            </a:r>
            <a:r>
              <a:rPr lang="en-US" err="1">
                <a:latin typeface="Tahoma"/>
                <a:ea typeface="+mn-lt"/>
                <a:cs typeface="+mn-lt"/>
              </a:rPr>
              <a:t>réttindi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allra</a:t>
            </a:r>
            <a:r>
              <a:rPr lang="en-US">
                <a:latin typeface="Tahoma"/>
                <a:ea typeface="+mn-lt"/>
                <a:cs typeface="+mn-lt"/>
              </a:rPr>
              <a:t>  </a:t>
            </a:r>
            <a:r>
              <a:rPr lang="en-US" err="1">
                <a:latin typeface="Tahoma"/>
                <a:ea typeface="+mn-lt"/>
                <a:cs typeface="+mn-lt"/>
              </a:rPr>
              <a:t>barna</a:t>
            </a:r>
            <a:r>
              <a:rPr lang="en-US">
                <a:latin typeface="Tahoma"/>
                <a:ea typeface="+mn-lt"/>
                <a:cs typeface="+mn-lt"/>
              </a:rPr>
              <a:t> í </a:t>
            </a:r>
            <a:r>
              <a:rPr lang="en-US" err="1">
                <a:latin typeface="Tahoma"/>
                <a:ea typeface="+mn-lt"/>
                <a:cs typeface="+mn-lt"/>
              </a:rPr>
              <a:t>heiminum</a:t>
            </a:r>
            <a:r>
              <a:rPr lang="en-US">
                <a:latin typeface="Tahoma"/>
                <a:ea typeface="+mn-lt"/>
                <a:cs typeface="+mn-lt"/>
              </a:rPr>
              <a:t>. </a:t>
            </a:r>
            <a:br>
              <a:rPr lang="en-US">
                <a:latin typeface="Tahoma"/>
                <a:ea typeface="+mn-lt"/>
                <a:cs typeface="+mn-lt"/>
              </a:rPr>
            </a:br>
            <a:r>
              <a:rPr lang="en-US">
                <a:latin typeface="Tahoma"/>
                <a:ea typeface="+mn-lt"/>
                <a:cs typeface="+mn-lt"/>
              </a:rPr>
              <a:t/>
            </a:r>
            <a:br>
              <a:rPr lang="en-US">
                <a:latin typeface="Tahoma"/>
                <a:ea typeface="+mn-lt"/>
                <a:cs typeface="+mn-lt"/>
              </a:rPr>
            </a:br>
            <a:r>
              <a:rPr lang="en-US" err="1">
                <a:latin typeface="Tahoma"/>
                <a:ea typeface="+mn-lt"/>
                <a:cs typeface="+mn-lt"/>
              </a:rPr>
              <a:t>Smeinuðuþjóðirnar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eru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mörg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lönd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sem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hafa</a:t>
            </a:r>
            <a:r>
              <a:rPr lang="en-US">
                <a:latin typeface="Tahoma"/>
                <a:ea typeface="+mn-lt"/>
                <a:cs typeface="+mn-lt"/>
              </a:rPr>
              <a:t> sett </a:t>
            </a:r>
            <a:r>
              <a:rPr lang="en-US" err="1">
                <a:latin typeface="Tahoma"/>
                <a:ea typeface="+mn-lt"/>
                <a:cs typeface="+mn-lt"/>
              </a:rPr>
              <a:t>sér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sömu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reglur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til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að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vernda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börn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og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réttindi</a:t>
            </a:r>
            <a:r>
              <a:rPr lang="en-US">
                <a:latin typeface="Tahoma"/>
                <a:ea typeface="+mn-lt"/>
                <a:cs typeface="+mn-lt"/>
              </a:rPr>
              <a:t> </a:t>
            </a:r>
            <a:r>
              <a:rPr lang="en-US" err="1">
                <a:latin typeface="Tahoma"/>
                <a:ea typeface="+mn-lt"/>
                <a:cs typeface="+mn-lt"/>
              </a:rPr>
              <a:t>þeirra</a:t>
            </a:r>
            <a:r>
              <a:rPr lang="en-US">
                <a:latin typeface="Tahoma"/>
                <a:ea typeface="+mn-lt"/>
                <a:cs typeface="+mn-lt"/>
              </a:rPr>
              <a:t> í </a:t>
            </a:r>
            <a:r>
              <a:rPr lang="en-US" err="1">
                <a:latin typeface="Tahoma"/>
                <a:ea typeface="+mn-lt"/>
                <a:cs typeface="+mn-lt"/>
              </a:rPr>
              <a:t>heiminum</a:t>
            </a:r>
            <a:r>
              <a:rPr lang="en-US">
                <a:latin typeface="Tahoma"/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r>
              <a:rPr lang="en-US">
                <a:latin typeface="Tahoma"/>
                <a:ea typeface="Tahoma"/>
                <a:cs typeface="Tahoma"/>
              </a:rPr>
              <a:t/>
            </a:r>
            <a:br>
              <a:rPr lang="en-US">
                <a:latin typeface="Tahoma"/>
                <a:ea typeface="Tahoma"/>
                <a:cs typeface="Tahoma"/>
              </a:rPr>
            </a:br>
            <a:endParaRPr lang="en-US">
              <a:latin typeface="Tahoma"/>
            </a:endParaRPr>
          </a:p>
        </p:txBody>
      </p:sp>
      <p:pic>
        <p:nvPicPr>
          <p:cNvPr id="7" name="Picture 6" descr="Samningur Sameinuðu þjóðanna um réttindi fatlaðs fólks 10 ára. |  Landssamtökin Þroskahjálp">
            <a:extLst>
              <a:ext uri="{FF2B5EF4-FFF2-40B4-BE49-F238E27FC236}">
                <a16:creationId xmlns:a16="http://schemas.microsoft.com/office/drawing/2014/main" id="{A76A128A-B1BB-0F84-2DC6-1083FFE0D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094" y="1781622"/>
            <a:ext cx="4401655" cy="3301241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7F26358A-F019-70A4-E104-5E53C97AA777}"/>
              </a:ext>
            </a:extLst>
          </p:cNvPr>
          <p:cNvSpPr>
            <a:spLocks noGrp="1"/>
          </p:cNvSpPr>
          <p:nvPr/>
        </p:nvSpPr>
        <p:spPr>
          <a:xfrm>
            <a:off x="7173762" y="5053638"/>
            <a:ext cx="4415630" cy="75388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500">
                <a:latin typeface="Tahoma"/>
                <a:ea typeface="Tahoma"/>
                <a:cs typeface="Tahoma"/>
              </a:rPr>
              <a:t/>
            </a:r>
            <a:br>
              <a:rPr lang="en-US" sz="1500">
                <a:latin typeface="Tahoma"/>
                <a:ea typeface="Tahoma"/>
                <a:cs typeface="Tahoma"/>
              </a:rPr>
            </a:br>
            <a:r>
              <a:rPr lang="en-US" sz="1500">
                <a:latin typeface="Tahoma"/>
                <a:ea typeface="Tahoma"/>
                <a:cs typeface="Tahoma"/>
              </a:rPr>
              <a:t> </a:t>
            </a:r>
            <a:br>
              <a:rPr lang="en-US" sz="1500">
                <a:latin typeface="Tahoma"/>
                <a:ea typeface="Tahoma"/>
                <a:cs typeface="Tahoma"/>
              </a:rPr>
            </a:br>
            <a:endParaRPr lang="en-US" sz="1500">
              <a:latin typeface="Tahoma"/>
              <a:ea typeface="Tahoma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E77B8C-290D-5681-C397-3C4170E5CB5E}"/>
              </a:ext>
            </a:extLst>
          </p:cNvPr>
          <p:cNvSpPr txBox="1"/>
          <p:nvPr/>
        </p:nvSpPr>
        <p:spPr>
          <a:xfrm>
            <a:off x="1070918" y="810053"/>
            <a:ext cx="425628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2A2735"/>
                </a:solidFill>
                <a:ea typeface="+mn-lt"/>
                <a:cs typeface="+mn-lt"/>
              </a:rPr>
              <a:t> </a:t>
            </a:r>
            <a:r>
              <a:rPr lang="en-US" sz="2800" err="1">
                <a:solidFill>
                  <a:srgbClr val="2A2735"/>
                </a:solidFill>
                <a:ea typeface="+mn-lt"/>
                <a:cs typeface="+mn-lt"/>
              </a:rPr>
              <a:t>Hvað</a:t>
            </a:r>
            <a:r>
              <a:rPr lang="en-US" sz="2800">
                <a:solidFill>
                  <a:srgbClr val="2A2735"/>
                </a:solidFill>
                <a:ea typeface="+mn-lt"/>
                <a:cs typeface="+mn-lt"/>
              </a:rPr>
              <a:t> er </a:t>
            </a:r>
            <a:r>
              <a:rPr lang="en-US" sz="2800" err="1">
                <a:solidFill>
                  <a:srgbClr val="2A2735"/>
                </a:solidFill>
                <a:ea typeface="+mn-lt"/>
                <a:cs typeface="+mn-lt"/>
              </a:rPr>
              <a:t>barnasáttmáli</a:t>
            </a:r>
            <a:r>
              <a:rPr lang="en-US" sz="2800">
                <a:solidFill>
                  <a:srgbClr val="2A2735"/>
                </a:solidFill>
                <a:ea typeface="+mn-lt"/>
                <a:cs typeface="+mn-lt"/>
              </a:rPr>
              <a:t> 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93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FDF70F4-97B6-40D8-B1FA-9580DBD239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2244" y="224448"/>
            <a:ext cx="6857996" cy="6409096"/>
          </a:xfrm>
          <a:custGeom>
            <a:avLst/>
            <a:gdLst>
              <a:gd name="connsiteX0" fmla="*/ 0 w 6857996"/>
              <a:gd name="connsiteY0" fmla="*/ 2827344 h 6142577"/>
              <a:gd name="connsiteX1" fmla="*/ 0 w 6857996"/>
              <a:gd name="connsiteY1" fmla="*/ 5080510 h 6142577"/>
              <a:gd name="connsiteX2" fmla="*/ 3 w 6857996"/>
              <a:gd name="connsiteY2" fmla="*/ 5080510 h 6142577"/>
              <a:gd name="connsiteX3" fmla="*/ 3 w 6857996"/>
              <a:gd name="connsiteY3" fmla="*/ 6142577 h 6142577"/>
              <a:gd name="connsiteX4" fmla="*/ 6857996 w 6857996"/>
              <a:gd name="connsiteY4" fmla="*/ 6142577 h 6142577"/>
              <a:gd name="connsiteX5" fmla="*/ 6857996 w 6857996"/>
              <a:gd name="connsiteY5" fmla="*/ 3928749 h 6142577"/>
              <a:gd name="connsiteX6" fmla="*/ 6857996 w 6857996"/>
              <a:gd name="connsiteY6" fmla="*/ 2572597 h 6142577"/>
              <a:gd name="connsiteX7" fmla="*/ 6857996 w 6857996"/>
              <a:gd name="connsiteY7" fmla="*/ 307516 h 6142577"/>
              <a:gd name="connsiteX8" fmla="*/ 6550769 w 6857996"/>
              <a:gd name="connsiteY8" fmla="*/ 222609 h 6142577"/>
              <a:gd name="connsiteX9" fmla="*/ 5031274 w 6857996"/>
              <a:gd name="connsiteY9" fmla="*/ 33 h 6142577"/>
              <a:gd name="connsiteX10" fmla="*/ 310659 w 6857996"/>
              <a:gd name="connsiteY10" fmla="*/ 1067285 h 6142577"/>
              <a:gd name="connsiteX11" fmla="*/ 2 w 6857996"/>
              <a:gd name="connsiteY11" fmla="*/ 1072307 h 6142577"/>
              <a:gd name="connsiteX12" fmla="*/ 2 w 6857996"/>
              <a:gd name="connsiteY12" fmla="*/ 2827344 h 614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57996" h="6142577">
                <a:moveTo>
                  <a:pt x="0" y="2827344"/>
                </a:moveTo>
                <a:lnTo>
                  <a:pt x="0" y="5080510"/>
                </a:lnTo>
                <a:lnTo>
                  <a:pt x="3" y="5080510"/>
                </a:lnTo>
                <a:lnTo>
                  <a:pt x="3" y="6142577"/>
                </a:lnTo>
                <a:lnTo>
                  <a:pt x="6857996" y="6142577"/>
                </a:lnTo>
                <a:lnTo>
                  <a:pt x="6857996" y="3928749"/>
                </a:lnTo>
                <a:lnTo>
                  <a:pt x="6857996" y="2572597"/>
                </a:lnTo>
                <a:lnTo>
                  <a:pt x="6857996" y="307516"/>
                </a:lnTo>
                <a:lnTo>
                  <a:pt x="6550769" y="222609"/>
                </a:lnTo>
                <a:cubicBezTo>
                  <a:pt x="5946238" y="65902"/>
                  <a:pt x="5454822" y="1688"/>
                  <a:pt x="5031274" y="33"/>
                </a:cubicBezTo>
                <a:cubicBezTo>
                  <a:pt x="3337081" y="-6590"/>
                  <a:pt x="2728780" y="987729"/>
                  <a:pt x="310659" y="1067285"/>
                </a:cubicBezTo>
                <a:lnTo>
                  <a:pt x="2" y="1072307"/>
                </a:lnTo>
                <a:lnTo>
                  <a:pt x="2" y="2827344"/>
                </a:lnTo>
                <a:close/>
              </a:path>
            </a:pathLst>
          </a:custGeom>
          <a:solidFill>
            <a:srgbClr val="BCBCB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7F70BA-21EF-4B7D-ACFF-D02E136D44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487A9C-B45A-450B-B04B-02570D8F41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9C56948-B944-4EAA-A601-1C3F289A7C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3EFFD07-1C36-4595-9832-727669712C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A5917E5-3154-42BC-8308-71C3D44DB4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B05D64D-A9ED-421A-9ABE-761977A815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5E49393-F5BE-4823-92E3-7A624F7EAA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6035503-21C0-4568-B46B-90BB750327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5CACA2B-D1AF-419E-BFBF-413F69DFDB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284408D-F3CE-466F-A0C8-D27F2BCFC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2C5065B-1474-4D66-99DB-CFEF811C0F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C6F4B51-92DC-4003-A3E7-28710D57AB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D5C13CE-E4FE-4F85-BC09-9C950ED752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51C5D97-1CDA-475E-BAC6-EE58999872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B712EBA-54FF-45FE-9A4E-98C0C0EC23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E0AB49E-A89E-4B6C-AAAA-96E326D154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63E817-E471-4A64-9EF6-FFB1FBB348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4BB2927-CDAC-455A-8D26-8582DD13DD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8E42F79-594B-4397-8A30-281228EF99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E578AA8-0A5F-4BAA-AAFC-8A1E07838B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BA6CB24-165E-4D82-A315-18FFF8ABC6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A7AFC89-7922-47E2-8920-9883AF13C2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2D63DEE-348A-4118-952F-DCD6FC1B6D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7A17409-8146-400D-A3C1-1E93FE2056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21B7B93-01A0-4FDD-A6E1-5729577818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D3948D1-38CD-41AC-BBE8-291A85A703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633F3FE-70B6-41BD-A2D7-F9A53AB38E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9D1DD0D-9D4A-41EA-9650-F8215D949B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148EE7C-8DC4-4A31-A981-8F838EA8FA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7F7EC5C-3015-4A5E-A9E3-B53F5293D2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D7AF31F-4674-411A-837A-ED991478D2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D3DAED2-414E-42E1-998A-6D7EF4A4D0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9E92C66B-792F-479F-B983-F47FEE1AB5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4" y="1525300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BD6C4D-18B2-EE23-BDD9-36CA70F89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683" y="610932"/>
            <a:ext cx="3337688" cy="795482"/>
          </a:xfrm>
        </p:spPr>
        <p:txBody>
          <a:bodyPr>
            <a:normAutofit/>
          </a:bodyPr>
          <a:lstStyle/>
          <a:p>
            <a:pPr algn="ctr"/>
            <a:r>
              <a:rPr lang="en-US" err="1"/>
              <a:t>Fjölskylda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10DEEA8-9FB3-033E-C680-5218E6664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532" y="1714716"/>
            <a:ext cx="5201009" cy="466174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err="1">
                <a:ea typeface="+mn-lt"/>
                <a:cs typeface="+mn-lt"/>
              </a:rPr>
              <a:t>Fjölskyldur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eru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alls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konar</a:t>
            </a:r>
            <a:r>
              <a:rPr lang="en-US">
                <a:ea typeface="+mn-lt"/>
                <a:cs typeface="+mn-lt"/>
              </a:rPr>
              <a:t>.</a:t>
            </a:r>
          </a:p>
          <a:p>
            <a:pPr>
              <a:buClr>
                <a:srgbClr val="8D87A6"/>
              </a:buClr>
            </a:pPr>
            <a:r>
              <a:rPr lang="en-US" err="1">
                <a:ea typeface="+mn-lt"/>
                <a:cs typeface="+mn-lt"/>
              </a:rPr>
              <a:t>Öll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börn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eiga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rétt</a:t>
            </a:r>
            <a:r>
              <a:rPr lang="en-US">
                <a:ea typeface="+mn-lt"/>
                <a:cs typeface="+mn-lt"/>
              </a:rPr>
              <a:t> á </a:t>
            </a:r>
            <a:r>
              <a:rPr lang="en-US" err="1">
                <a:ea typeface="+mn-lt"/>
                <a:cs typeface="+mn-lt"/>
              </a:rPr>
              <a:t>að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þekkja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og</a:t>
            </a:r>
            <a:r>
              <a:rPr lang="en-US">
                <a:ea typeface="+mn-lt"/>
                <a:cs typeface="+mn-lt"/>
              </a:rPr>
              <a:t> vera </a:t>
            </a:r>
            <a:br>
              <a:rPr lang="en-US">
                <a:ea typeface="+mn-lt"/>
                <a:cs typeface="+mn-lt"/>
              </a:rPr>
            </a:br>
            <a:r>
              <a:rPr lang="en-US" err="1">
                <a:ea typeface="+mn-lt"/>
                <a:cs typeface="+mn-lt"/>
              </a:rPr>
              <a:t>með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báðum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foreldrum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sínum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ef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það</a:t>
            </a:r>
            <a:r>
              <a:rPr lang="en-US">
                <a:ea typeface="+mn-lt"/>
                <a:cs typeface="+mn-lt"/>
              </a:rPr>
              <a:t> er </a:t>
            </a:r>
            <a:br>
              <a:rPr lang="en-US">
                <a:ea typeface="+mn-lt"/>
                <a:cs typeface="+mn-lt"/>
              </a:rPr>
            </a:br>
            <a:r>
              <a:rPr lang="en-US" err="1">
                <a:ea typeface="+mn-lt"/>
                <a:cs typeface="+mn-lt"/>
              </a:rPr>
              <a:t>hægt</a:t>
            </a:r>
            <a:r>
              <a:rPr lang="en-US">
                <a:ea typeface="+mn-lt"/>
                <a:cs typeface="+mn-lt"/>
              </a:rPr>
              <a:t>, </a:t>
            </a:r>
            <a:r>
              <a:rPr lang="en-US" err="1">
                <a:ea typeface="+mn-lt"/>
                <a:cs typeface="+mn-lt"/>
              </a:rPr>
              <a:t>þó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að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þeir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búi</a:t>
            </a:r>
            <a:r>
              <a:rPr lang="en-US">
                <a:ea typeface="+mn-lt"/>
                <a:cs typeface="+mn-lt"/>
              </a:rPr>
              <a:t> ekki saman.</a:t>
            </a:r>
            <a:endParaRPr lang="en-US"/>
          </a:p>
          <a:p>
            <a:pPr>
              <a:buClr>
                <a:srgbClr val="8D87A6"/>
              </a:buClr>
            </a:pP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Foreldrar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bera</a:t>
            </a:r>
            <a:r>
              <a:rPr lang="en-US">
                <a:ea typeface="+mn-lt"/>
                <a:cs typeface="+mn-lt"/>
              </a:rPr>
              <a:t> saman </a:t>
            </a:r>
            <a:r>
              <a:rPr lang="en-US" err="1">
                <a:ea typeface="+mn-lt"/>
                <a:cs typeface="+mn-lt"/>
              </a:rPr>
              <a:t>ábyrgð</a:t>
            </a:r>
            <a:r>
              <a:rPr lang="en-US">
                <a:ea typeface="+mn-lt"/>
                <a:cs typeface="+mn-lt"/>
              </a:rPr>
              <a:t> á </a:t>
            </a:r>
            <a:r>
              <a:rPr lang="en-US" err="1">
                <a:ea typeface="+mn-lt"/>
                <a:cs typeface="+mn-lt"/>
              </a:rPr>
              <a:t>börnum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sínum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og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þeir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eiga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að</a:t>
            </a:r>
            <a:r>
              <a:rPr lang="en-US">
                <a:ea typeface="+mn-lt"/>
                <a:cs typeface="+mn-lt"/>
              </a:rPr>
              <a:t> vera </a:t>
            </a:r>
            <a:r>
              <a:rPr lang="en-US" err="1">
                <a:ea typeface="+mn-lt"/>
                <a:cs typeface="+mn-lt"/>
              </a:rPr>
              <a:t>góðir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við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/>
              <a:t/>
            </a:r>
            <a:br>
              <a:rPr lang="en-US"/>
            </a:br>
            <a:r>
              <a:rPr lang="en-US" err="1">
                <a:ea typeface="+mn-lt"/>
                <a:cs typeface="+mn-lt"/>
              </a:rPr>
              <a:t>börnin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sín</a:t>
            </a:r>
            <a:r>
              <a:rPr lang="en-US">
                <a:ea typeface="+mn-lt"/>
                <a:cs typeface="+mn-lt"/>
              </a:rPr>
              <a:t>.</a:t>
            </a:r>
            <a:endParaRPr lang="en-US"/>
          </a:p>
          <a:p>
            <a:pPr>
              <a:buClr>
                <a:srgbClr val="8D87A6"/>
              </a:buClr>
            </a:pPr>
            <a:endParaRPr lang="en-US"/>
          </a:p>
          <a:p>
            <a:pPr>
              <a:buClr>
                <a:srgbClr val="8D87A6"/>
              </a:buClr>
            </a:pPr>
            <a:r>
              <a:rPr lang="en-US" err="1">
                <a:ea typeface="+mn-lt"/>
                <a:cs typeface="+mn-lt"/>
              </a:rPr>
              <a:t>Hverjir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eru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að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leiða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barnið</a:t>
            </a:r>
            <a:r>
              <a:rPr lang="en-US">
                <a:ea typeface="+mn-lt"/>
                <a:cs typeface="+mn-lt"/>
              </a:rPr>
              <a:t> á </a:t>
            </a:r>
            <a:r>
              <a:rPr lang="en-US" err="1">
                <a:ea typeface="+mn-lt"/>
                <a:cs typeface="+mn-lt"/>
              </a:rPr>
              <a:t>myndinni</a:t>
            </a:r>
            <a:r>
              <a:rPr lang="en-US">
                <a:ea typeface="+mn-lt"/>
                <a:cs typeface="+mn-lt"/>
              </a:rPr>
              <a:t> ?</a:t>
            </a:r>
          </a:p>
          <a:p>
            <a:pPr>
              <a:buClr>
                <a:srgbClr val="8D87A6"/>
              </a:buClr>
            </a:pPr>
            <a:r>
              <a:rPr lang="en-US" err="1">
                <a:ea typeface="+mn-lt"/>
                <a:cs typeface="+mn-lt"/>
              </a:rPr>
              <a:t>Hverjir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skipta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mestu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máli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til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að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börnin</a:t>
            </a:r>
            <a:r>
              <a:rPr lang="en-US">
                <a:ea typeface="+mn-lt"/>
                <a:cs typeface="+mn-lt"/>
              </a:rPr>
              <a:t> </a:t>
            </a:r>
            <a:br>
              <a:rPr lang="en-US">
                <a:ea typeface="+mn-lt"/>
                <a:cs typeface="+mn-lt"/>
              </a:rPr>
            </a:br>
            <a:r>
              <a:rPr lang="en-US" err="1">
                <a:ea typeface="+mn-lt"/>
                <a:cs typeface="+mn-lt"/>
              </a:rPr>
              <a:t>þroskist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og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líði</a:t>
            </a:r>
            <a:r>
              <a:rPr lang="en-US">
                <a:ea typeface="+mn-lt"/>
                <a:cs typeface="+mn-lt"/>
              </a:rPr>
              <a:t> vel ?</a:t>
            </a:r>
            <a:endParaRPr lang="en-US"/>
          </a:p>
          <a:p>
            <a:pPr>
              <a:buClr>
                <a:srgbClr val="8D87A6"/>
              </a:buClr>
            </a:pPr>
            <a:r>
              <a:rPr lang="en-US">
                <a:ea typeface="+mn-lt"/>
                <a:cs typeface="+mn-lt"/>
              </a:rPr>
              <a:t>Geta </a:t>
            </a:r>
            <a:r>
              <a:rPr lang="en-US" err="1">
                <a:ea typeface="+mn-lt"/>
                <a:cs typeface="+mn-lt"/>
              </a:rPr>
              <a:t>öll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börn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verið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með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foreldrum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sínum</a:t>
            </a:r>
            <a:r>
              <a:rPr lang="en-US">
                <a:ea typeface="+mn-lt"/>
                <a:cs typeface="+mn-lt"/>
              </a:rPr>
              <a:t>?</a:t>
            </a:r>
            <a:endParaRPr lang="en-US"/>
          </a:p>
          <a:p>
            <a:pPr>
              <a:buClr>
                <a:srgbClr val="8D87A6"/>
              </a:buClr>
            </a:pPr>
            <a:endParaRPr lang="en-US"/>
          </a:p>
        </p:txBody>
      </p:sp>
      <p:pic>
        <p:nvPicPr>
          <p:cNvPr id="4" name="Content Placeholder 3" descr="A cartoon of a child holding hands&#10;&#10;Description automatically generated">
            <a:extLst>
              <a:ext uri="{FF2B5EF4-FFF2-40B4-BE49-F238E27FC236}">
                <a16:creationId xmlns:a16="http://schemas.microsoft.com/office/drawing/2014/main" id="{AB80ABA4-3318-07CB-7F62-7744557DB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094" y="1123730"/>
            <a:ext cx="4401655" cy="461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19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591A4A5-C00F-4B45-9735-FD2841BF34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A16FDB6-C8B8-4BB9-B5F6-C9E7D1549A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65D67BC-2831-45D1-804D-2B848B7FF6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3254059-39EC-48CC-B948-9EE6B05517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F3E0572-7D5E-4FAA-B67C-23A9C6D715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C5F1231-CF22-4258-B764-592B6CB8DC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B2C5387-42A2-4464-BF18-E70B0227B9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926F39D-AFC8-4FF6-9211-84AA777176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D812696-9AF7-4D2B-A041-80C015F33A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E6CB557-1E5B-4D2D-9330-8EB4AF7307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03A4B30-3A15-4294-9BED-E7317857F0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E7B8343-CDF9-4023-9FBF-F4ADE601B2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BB30BD5-639D-4F53-BC6C-2A8D0FFFE5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D7E1947-04B8-4F0B-9E3C-FC4E26D618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3EDB6D6-D309-48D4-87F4-AAED7C57C7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F2E163F-B043-43B7-85CE-36F2136BAB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F6CB03C-E3B1-4D22-ABA3-986CC09FB3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9B41E31-EE5F-423F-8B88-3B56009A34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59D4FE6-B271-4427-8273-0B80EF1366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F7D26D0-83A1-41B0-82E3-FB5D3E93EE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7E47C02-EBB8-4368-815C-FEDA23368D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E61DA55-8618-4048-A65A-41E072D9FF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FC058B-6608-4509-92E1-D4D0D5BD57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E3652A3-36D6-4E0C-B7FB-52CD69E9CF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8BF82BE6-B2D5-4FA1-98B4-1E0072C391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ECA553C-C7B8-4353-BC4C-D622087D6F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F802227-5CA9-40B4-870E-495C7899C7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1A19F9E-BB49-4808-8481-77F848C2F4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53A57BE-F139-4C31-8201-477E20DD2A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9F800EC-2D85-47C7-BFB8-B146DD929C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478BA6D-3F48-40B1-8227-830029B628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21E6C45-0A76-456E-BDD6-3DCB661262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ight Triangle 83">
            <a:extLst>
              <a:ext uri="{FF2B5EF4-FFF2-40B4-BE49-F238E27FC236}">
                <a16:creationId xmlns:a16="http://schemas.microsoft.com/office/drawing/2014/main" id="{3C541D4F-11C2-4F36-B2A3-AB9028F2A0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3" y="205909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DF44BB-388B-904A-8754-D56B3BE80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2"/>
            <a:ext cx="4038652" cy="1881178"/>
          </a:xfrm>
        </p:spPr>
        <p:txBody>
          <a:bodyPr>
            <a:normAutofit/>
          </a:bodyPr>
          <a:lstStyle/>
          <a:p>
            <a:r>
              <a:rPr lang="en-US" sz="4100" err="1"/>
              <a:t>Fjölskyldugerðir</a:t>
            </a:r>
            <a:endParaRPr lang="en-US" sz="4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D59DE-3C0D-DCCC-BCD6-DD22666E2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79" y="2886117"/>
            <a:ext cx="4038652" cy="327682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700">
                <a:latin typeface="Tahoma"/>
                <a:ea typeface="+mn-lt"/>
                <a:cs typeface="+mn-lt"/>
              </a:rPr>
              <a:t>Sumar </a:t>
            </a:r>
            <a:r>
              <a:rPr lang="en-US" sz="1700" err="1">
                <a:latin typeface="Tahoma"/>
                <a:ea typeface="+mn-lt"/>
                <a:cs typeface="+mn-lt"/>
              </a:rPr>
              <a:t>fjölskyldur</a:t>
            </a:r>
            <a:r>
              <a:rPr lang="en-US" sz="1700">
                <a:latin typeface="Tahoma"/>
                <a:ea typeface="+mn-lt"/>
                <a:cs typeface="+mn-lt"/>
              </a:rPr>
              <a:t> </a:t>
            </a:r>
            <a:r>
              <a:rPr lang="en-US" sz="1700" err="1">
                <a:latin typeface="Tahoma"/>
                <a:ea typeface="+mn-lt"/>
                <a:cs typeface="+mn-lt"/>
              </a:rPr>
              <a:t>eru</a:t>
            </a:r>
            <a:r>
              <a:rPr lang="en-US" sz="1700">
                <a:latin typeface="Tahoma"/>
                <a:ea typeface="+mn-lt"/>
                <a:cs typeface="+mn-lt"/>
              </a:rPr>
              <a:t> </a:t>
            </a:r>
            <a:r>
              <a:rPr lang="en-US" sz="1700" err="1">
                <a:latin typeface="Tahoma"/>
                <a:ea typeface="+mn-lt"/>
                <a:cs typeface="+mn-lt"/>
              </a:rPr>
              <a:t>litlar</a:t>
            </a:r>
            <a:r>
              <a:rPr lang="en-US" sz="1700">
                <a:latin typeface="Tahoma"/>
                <a:ea typeface="+mn-lt"/>
                <a:cs typeface="+mn-lt"/>
              </a:rPr>
              <a:t> </a:t>
            </a:r>
            <a:r>
              <a:rPr lang="en-US" sz="1700" err="1">
                <a:latin typeface="Tahoma"/>
                <a:ea typeface="+mn-lt"/>
                <a:cs typeface="+mn-lt"/>
              </a:rPr>
              <a:t>og</a:t>
            </a:r>
            <a:r>
              <a:rPr lang="en-US" sz="1700">
                <a:latin typeface="Tahoma"/>
                <a:ea typeface="+mn-lt"/>
                <a:cs typeface="+mn-lt"/>
              </a:rPr>
              <a:t> </a:t>
            </a:r>
            <a:r>
              <a:rPr lang="en-US" sz="1700" err="1">
                <a:latin typeface="Tahoma"/>
                <a:ea typeface="+mn-lt"/>
                <a:cs typeface="+mn-lt"/>
              </a:rPr>
              <a:t>aðrar</a:t>
            </a:r>
            <a:r>
              <a:rPr lang="en-US" sz="1700">
                <a:latin typeface="Tahoma"/>
                <a:ea typeface="+mn-lt"/>
                <a:cs typeface="+mn-lt"/>
              </a:rPr>
              <a:t> </a:t>
            </a:r>
            <a:r>
              <a:rPr lang="en-US" sz="1700" err="1">
                <a:latin typeface="Tahoma"/>
                <a:ea typeface="+mn-lt"/>
                <a:cs typeface="+mn-lt"/>
              </a:rPr>
              <a:t>stórar</a:t>
            </a:r>
            <a:r>
              <a:rPr lang="en-US" sz="1700">
                <a:latin typeface="Tahoma"/>
                <a:ea typeface="+mn-lt"/>
                <a:cs typeface="+mn-lt"/>
              </a:rPr>
              <a:t>.</a:t>
            </a:r>
            <a:endParaRPr lang="en-US" sz="1700" err="1">
              <a:latin typeface="Tahoma"/>
              <a:ea typeface="Tahoma"/>
              <a:cs typeface="Tahoma"/>
            </a:endParaRPr>
          </a:p>
          <a:p>
            <a:pPr marL="0" indent="0">
              <a:lnSpc>
                <a:spcPct val="100000"/>
              </a:lnSpc>
              <a:buClr>
                <a:srgbClr val="8D87A6"/>
              </a:buClr>
              <a:buNone/>
            </a:pPr>
            <a:r>
              <a:rPr lang="en-US" sz="1700" err="1">
                <a:latin typeface="Tahoma"/>
                <a:ea typeface="+mn-lt"/>
                <a:cs typeface="+mn-lt"/>
              </a:rPr>
              <a:t>Stundum</a:t>
            </a:r>
            <a:r>
              <a:rPr lang="en-US" sz="1700">
                <a:latin typeface="Tahoma"/>
                <a:ea typeface="+mn-lt"/>
                <a:cs typeface="+mn-lt"/>
              </a:rPr>
              <a:t> er </a:t>
            </a:r>
            <a:r>
              <a:rPr lang="en-US" sz="1700" err="1">
                <a:latin typeface="Tahoma"/>
                <a:ea typeface="+mn-lt"/>
                <a:cs typeface="+mn-lt"/>
              </a:rPr>
              <a:t>eitt</a:t>
            </a:r>
            <a:r>
              <a:rPr lang="en-US" sz="1700">
                <a:latin typeface="Tahoma"/>
                <a:ea typeface="+mn-lt"/>
                <a:cs typeface="+mn-lt"/>
              </a:rPr>
              <a:t> </a:t>
            </a:r>
            <a:r>
              <a:rPr lang="en-US" sz="1700" err="1">
                <a:latin typeface="Tahoma"/>
                <a:ea typeface="+mn-lt"/>
                <a:cs typeface="+mn-lt"/>
              </a:rPr>
              <a:t>foreldri</a:t>
            </a:r>
            <a:r>
              <a:rPr lang="en-US" sz="1700">
                <a:latin typeface="Tahoma"/>
                <a:ea typeface="+mn-lt"/>
                <a:cs typeface="+mn-lt"/>
              </a:rPr>
              <a:t>, </a:t>
            </a:r>
            <a:r>
              <a:rPr lang="en-US" sz="1700" err="1">
                <a:latin typeface="Tahoma"/>
                <a:ea typeface="+mn-lt"/>
                <a:cs typeface="+mn-lt"/>
              </a:rPr>
              <a:t>stundum</a:t>
            </a:r>
            <a:r>
              <a:rPr lang="en-US" sz="1700">
                <a:latin typeface="Tahoma"/>
                <a:ea typeface="+mn-lt"/>
                <a:cs typeface="+mn-lt"/>
              </a:rPr>
              <a:t> </a:t>
            </a:r>
            <a:r>
              <a:rPr lang="en-US" sz="1700" err="1">
                <a:latin typeface="Tahoma"/>
                <a:ea typeface="+mn-lt"/>
                <a:cs typeface="+mn-lt"/>
              </a:rPr>
              <a:t>fleiri</a:t>
            </a:r>
            <a:r>
              <a:rPr lang="en-US" sz="1700">
                <a:latin typeface="Tahoma"/>
                <a:ea typeface="+mn-lt"/>
                <a:cs typeface="+mn-lt"/>
              </a:rPr>
              <a:t>.</a:t>
            </a:r>
            <a:endParaRPr lang="en-US" sz="1700" err="1">
              <a:latin typeface="Tahoma"/>
              <a:ea typeface="Tahoma"/>
              <a:cs typeface="Tahom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700">
                <a:latin typeface="Tahoma"/>
                <a:ea typeface="+mn-lt"/>
                <a:cs typeface="+mn-lt"/>
              </a:rPr>
              <a:t>Sum </a:t>
            </a:r>
            <a:r>
              <a:rPr lang="en-US" sz="1700" err="1">
                <a:latin typeface="Tahoma"/>
                <a:ea typeface="+mn-lt"/>
                <a:cs typeface="+mn-lt"/>
              </a:rPr>
              <a:t>börn</a:t>
            </a:r>
            <a:r>
              <a:rPr lang="en-US" sz="1700">
                <a:latin typeface="Tahoma"/>
                <a:ea typeface="+mn-lt"/>
                <a:cs typeface="+mn-lt"/>
              </a:rPr>
              <a:t> </a:t>
            </a:r>
            <a:r>
              <a:rPr lang="en-US" sz="1700" err="1">
                <a:latin typeface="Tahoma"/>
                <a:ea typeface="+mn-lt"/>
                <a:cs typeface="+mn-lt"/>
              </a:rPr>
              <a:t>búa</a:t>
            </a:r>
            <a:r>
              <a:rPr lang="en-US" sz="1700">
                <a:latin typeface="Tahoma"/>
                <a:ea typeface="+mn-lt"/>
                <a:cs typeface="+mn-lt"/>
              </a:rPr>
              <a:t> </a:t>
            </a:r>
            <a:r>
              <a:rPr lang="en-US" sz="1700" err="1">
                <a:latin typeface="Tahoma"/>
                <a:ea typeface="+mn-lt"/>
                <a:cs typeface="+mn-lt"/>
              </a:rPr>
              <a:t>hjá</a:t>
            </a:r>
            <a:r>
              <a:rPr lang="en-US" sz="1700">
                <a:latin typeface="Tahoma"/>
                <a:ea typeface="+mn-lt"/>
                <a:cs typeface="+mn-lt"/>
              </a:rPr>
              <a:t> </a:t>
            </a:r>
            <a:r>
              <a:rPr lang="en-US" sz="1700" err="1">
                <a:latin typeface="Tahoma"/>
                <a:ea typeface="+mn-lt"/>
                <a:cs typeface="+mn-lt"/>
              </a:rPr>
              <a:t>ömmu</a:t>
            </a:r>
            <a:r>
              <a:rPr lang="en-US" sz="1700">
                <a:latin typeface="Tahoma"/>
                <a:ea typeface="+mn-lt"/>
                <a:cs typeface="+mn-lt"/>
              </a:rPr>
              <a:t> </a:t>
            </a:r>
            <a:r>
              <a:rPr lang="en-US" sz="1700" err="1">
                <a:latin typeface="Tahoma"/>
                <a:ea typeface="+mn-lt"/>
                <a:cs typeface="+mn-lt"/>
              </a:rPr>
              <a:t>og</a:t>
            </a:r>
            <a:r>
              <a:rPr lang="en-US" sz="1700">
                <a:latin typeface="Tahoma"/>
                <a:ea typeface="+mn-lt"/>
                <a:cs typeface="+mn-lt"/>
              </a:rPr>
              <a:t> </a:t>
            </a:r>
            <a:r>
              <a:rPr lang="en-US" sz="1700" err="1">
                <a:latin typeface="Tahoma"/>
                <a:ea typeface="+mn-lt"/>
                <a:cs typeface="+mn-lt"/>
              </a:rPr>
              <a:t>afa</a:t>
            </a:r>
            <a:r>
              <a:rPr lang="en-US" sz="1700">
                <a:latin typeface="Tahoma"/>
                <a:ea typeface="+mn-lt"/>
                <a:cs typeface="+mn-lt"/>
              </a:rPr>
              <a:t>.</a:t>
            </a:r>
            <a:endParaRPr lang="en-US" sz="1700">
              <a:latin typeface="Tahoma"/>
              <a:ea typeface="Tahoma"/>
              <a:cs typeface="Tahoma"/>
            </a:endParaRPr>
          </a:p>
          <a:p>
            <a:pPr marL="0" indent="0">
              <a:lnSpc>
                <a:spcPct val="100000"/>
              </a:lnSpc>
              <a:buClr>
                <a:srgbClr val="8D87A6"/>
              </a:buClr>
              <a:buNone/>
            </a:pPr>
            <a:r>
              <a:rPr lang="en-US" sz="1700" err="1">
                <a:latin typeface="Tahoma"/>
                <a:ea typeface="+mn-lt"/>
                <a:cs typeface="+mn-lt"/>
              </a:rPr>
              <a:t>Önnur</a:t>
            </a:r>
            <a:r>
              <a:rPr lang="en-US" sz="1700">
                <a:latin typeface="Tahoma"/>
                <a:ea typeface="+mn-lt"/>
                <a:cs typeface="+mn-lt"/>
              </a:rPr>
              <a:t> </a:t>
            </a:r>
            <a:r>
              <a:rPr lang="en-US" sz="1700" err="1">
                <a:latin typeface="Tahoma"/>
                <a:ea typeface="+mn-lt"/>
                <a:cs typeface="+mn-lt"/>
              </a:rPr>
              <a:t>börn</a:t>
            </a:r>
            <a:r>
              <a:rPr lang="en-US" sz="1700">
                <a:latin typeface="Tahoma"/>
                <a:ea typeface="+mn-lt"/>
                <a:cs typeface="+mn-lt"/>
              </a:rPr>
              <a:t> </a:t>
            </a:r>
            <a:r>
              <a:rPr lang="en-US" sz="1700" err="1">
                <a:latin typeface="Tahoma"/>
                <a:ea typeface="+mn-lt"/>
                <a:cs typeface="+mn-lt"/>
              </a:rPr>
              <a:t>eiga</a:t>
            </a:r>
            <a:r>
              <a:rPr lang="en-US" sz="1700">
                <a:latin typeface="Tahoma"/>
                <a:ea typeface="+mn-lt"/>
                <a:cs typeface="+mn-lt"/>
              </a:rPr>
              <a:t> </a:t>
            </a:r>
            <a:r>
              <a:rPr lang="en-US" sz="1700" err="1">
                <a:latin typeface="Tahoma"/>
                <a:ea typeface="+mn-lt"/>
                <a:cs typeface="+mn-lt"/>
              </a:rPr>
              <a:t>tvö</a:t>
            </a:r>
            <a:r>
              <a:rPr lang="en-US" sz="1700">
                <a:latin typeface="Tahoma"/>
                <a:ea typeface="+mn-lt"/>
                <a:cs typeface="+mn-lt"/>
              </a:rPr>
              <a:t> </a:t>
            </a:r>
            <a:r>
              <a:rPr lang="en-US" sz="1700" err="1">
                <a:latin typeface="Tahoma"/>
                <a:ea typeface="+mn-lt"/>
                <a:cs typeface="+mn-lt"/>
              </a:rPr>
              <a:t>heimili</a:t>
            </a:r>
            <a:r>
              <a:rPr lang="en-US" sz="1700">
                <a:latin typeface="Tahoma"/>
                <a:ea typeface="+mn-lt"/>
                <a:cs typeface="+mn-lt"/>
              </a:rPr>
              <a:t>.</a:t>
            </a:r>
            <a:endParaRPr lang="en-US" sz="1700" err="1">
              <a:latin typeface="Tahoma"/>
              <a:ea typeface="Tahoma"/>
              <a:cs typeface="Tahom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700" err="1">
                <a:latin typeface="Tahoma"/>
                <a:ea typeface="+mn-lt"/>
                <a:cs typeface="+mn-lt"/>
              </a:rPr>
              <a:t>Mörg</a:t>
            </a:r>
            <a:r>
              <a:rPr lang="en-US" sz="1700">
                <a:latin typeface="Tahoma"/>
                <a:ea typeface="+mn-lt"/>
                <a:cs typeface="+mn-lt"/>
              </a:rPr>
              <a:t> </a:t>
            </a:r>
            <a:r>
              <a:rPr lang="en-US" sz="1700" err="1">
                <a:latin typeface="Tahoma"/>
                <a:ea typeface="+mn-lt"/>
                <a:cs typeface="+mn-lt"/>
              </a:rPr>
              <a:t>börn</a:t>
            </a:r>
            <a:r>
              <a:rPr lang="en-US" sz="1700">
                <a:latin typeface="Tahoma"/>
                <a:ea typeface="+mn-lt"/>
                <a:cs typeface="+mn-lt"/>
              </a:rPr>
              <a:t> </a:t>
            </a:r>
            <a:r>
              <a:rPr lang="en-US" sz="1700" err="1">
                <a:latin typeface="Tahoma"/>
                <a:ea typeface="+mn-lt"/>
                <a:cs typeface="+mn-lt"/>
              </a:rPr>
              <a:t>eiga</a:t>
            </a:r>
            <a:r>
              <a:rPr lang="en-US" sz="1700">
                <a:latin typeface="Tahoma"/>
                <a:ea typeface="+mn-lt"/>
                <a:cs typeface="+mn-lt"/>
              </a:rPr>
              <a:t> </a:t>
            </a:r>
            <a:r>
              <a:rPr lang="en-US" sz="1700" err="1">
                <a:latin typeface="Tahoma"/>
                <a:ea typeface="+mn-lt"/>
                <a:cs typeface="+mn-lt"/>
              </a:rPr>
              <a:t>hálfsystkini</a:t>
            </a:r>
            <a:r>
              <a:rPr lang="en-US" sz="1700">
                <a:latin typeface="Tahoma"/>
                <a:ea typeface="+mn-lt"/>
                <a:cs typeface="+mn-lt"/>
              </a:rPr>
              <a:t> </a:t>
            </a:r>
            <a:r>
              <a:rPr lang="en-US" sz="1700" err="1">
                <a:latin typeface="Tahoma"/>
                <a:ea typeface="+mn-lt"/>
                <a:cs typeface="+mn-lt"/>
              </a:rPr>
              <a:t>og</a:t>
            </a:r>
            <a:r>
              <a:rPr lang="en-US" sz="1700">
                <a:latin typeface="Tahoma"/>
                <a:ea typeface="+mn-lt"/>
                <a:cs typeface="+mn-lt"/>
              </a:rPr>
              <a:t> </a:t>
            </a:r>
            <a:r>
              <a:rPr lang="en-US" sz="1700" err="1">
                <a:latin typeface="Tahoma"/>
                <a:ea typeface="+mn-lt"/>
                <a:cs typeface="+mn-lt"/>
              </a:rPr>
              <a:t>stjúpsystkini</a:t>
            </a:r>
            <a:r>
              <a:rPr lang="en-US" sz="1700">
                <a:latin typeface="Tahoma"/>
                <a:ea typeface="+mn-lt"/>
                <a:cs typeface="+mn-lt"/>
              </a:rPr>
              <a:t>.</a:t>
            </a:r>
            <a:endParaRPr lang="en-US" sz="1700">
              <a:latin typeface="Tahoma"/>
              <a:ea typeface="Tahoma"/>
              <a:cs typeface="Tahoma"/>
            </a:endParaRPr>
          </a:p>
          <a:p>
            <a:pPr marL="0" indent="0">
              <a:lnSpc>
                <a:spcPct val="100000"/>
              </a:lnSpc>
              <a:buClr>
                <a:srgbClr val="8D87A6"/>
              </a:buClr>
              <a:buNone/>
            </a:pPr>
            <a:r>
              <a:rPr lang="en-US" sz="1700" err="1">
                <a:latin typeface="Tahoma"/>
                <a:ea typeface="+mn-lt"/>
                <a:cs typeface="+mn-lt"/>
              </a:rPr>
              <a:t>Það</a:t>
            </a:r>
            <a:r>
              <a:rPr lang="en-US" sz="1700">
                <a:latin typeface="Tahoma"/>
                <a:ea typeface="+mn-lt"/>
                <a:cs typeface="+mn-lt"/>
              </a:rPr>
              <a:t> er </a:t>
            </a:r>
            <a:r>
              <a:rPr lang="en-US" sz="1700" err="1">
                <a:latin typeface="Tahoma"/>
                <a:ea typeface="+mn-lt"/>
                <a:cs typeface="+mn-lt"/>
              </a:rPr>
              <a:t>gott</a:t>
            </a:r>
            <a:r>
              <a:rPr lang="en-US" sz="1700">
                <a:latin typeface="Tahoma"/>
                <a:ea typeface="+mn-lt"/>
                <a:cs typeface="+mn-lt"/>
              </a:rPr>
              <a:t> </a:t>
            </a:r>
            <a:r>
              <a:rPr lang="en-US" sz="1700" err="1">
                <a:latin typeface="Tahoma"/>
                <a:ea typeface="+mn-lt"/>
                <a:cs typeface="+mn-lt"/>
              </a:rPr>
              <a:t>að</a:t>
            </a:r>
            <a:r>
              <a:rPr lang="en-US" sz="1700">
                <a:latin typeface="Tahoma"/>
                <a:ea typeface="+mn-lt"/>
                <a:cs typeface="+mn-lt"/>
              </a:rPr>
              <a:t> </a:t>
            </a:r>
            <a:r>
              <a:rPr lang="en-US" sz="1700" err="1">
                <a:latin typeface="Tahoma"/>
                <a:ea typeface="+mn-lt"/>
                <a:cs typeface="+mn-lt"/>
              </a:rPr>
              <a:t>við</a:t>
            </a:r>
            <a:r>
              <a:rPr lang="en-US" sz="1700">
                <a:latin typeface="Tahoma"/>
                <a:ea typeface="+mn-lt"/>
                <a:cs typeface="+mn-lt"/>
              </a:rPr>
              <a:t> </a:t>
            </a:r>
            <a:r>
              <a:rPr lang="en-US" sz="1700" err="1">
                <a:latin typeface="Tahoma"/>
                <a:ea typeface="+mn-lt"/>
                <a:cs typeface="+mn-lt"/>
              </a:rPr>
              <a:t>erum</a:t>
            </a:r>
            <a:r>
              <a:rPr lang="en-US" sz="1700">
                <a:latin typeface="Tahoma"/>
                <a:ea typeface="+mn-lt"/>
                <a:cs typeface="+mn-lt"/>
              </a:rPr>
              <a:t> ekki </a:t>
            </a:r>
            <a:r>
              <a:rPr lang="en-US" sz="1700" err="1">
                <a:latin typeface="Tahoma"/>
                <a:ea typeface="+mn-lt"/>
                <a:cs typeface="+mn-lt"/>
              </a:rPr>
              <a:t>öll</a:t>
            </a:r>
            <a:r>
              <a:rPr lang="en-US" sz="1700">
                <a:latin typeface="Tahoma"/>
                <a:ea typeface="+mn-lt"/>
                <a:cs typeface="+mn-lt"/>
              </a:rPr>
              <a:t> </a:t>
            </a:r>
            <a:r>
              <a:rPr lang="en-US" sz="1700" err="1">
                <a:latin typeface="Tahoma"/>
                <a:ea typeface="+mn-lt"/>
                <a:cs typeface="+mn-lt"/>
              </a:rPr>
              <a:t>alveg</a:t>
            </a:r>
            <a:r>
              <a:rPr lang="en-US" sz="1700">
                <a:latin typeface="Tahoma"/>
                <a:ea typeface="+mn-lt"/>
                <a:cs typeface="+mn-lt"/>
              </a:rPr>
              <a:t> </a:t>
            </a:r>
            <a:r>
              <a:rPr lang="en-US" sz="1700" err="1">
                <a:latin typeface="Tahoma"/>
                <a:ea typeface="+mn-lt"/>
                <a:cs typeface="+mn-lt"/>
              </a:rPr>
              <a:t>eins</a:t>
            </a:r>
            <a:r>
              <a:rPr lang="en-US" sz="1700">
                <a:latin typeface="Tahoma"/>
                <a:ea typeface="+mn-lt"/>
                <a:cs typeface="+mn-lt"/>
              </a:rPr>
              <a:t>.</a:t>
            </a:r>
            <a:endParaRPr lang="en-US" sz="1700" err="1">
              <a:latin typeface="Tahoma"/>
              <a:ea typeface="Tahoma"/>
              <a:cs typeface="Tahoma"/>
            </a:endParaRPr>
          </a:p>
        </p:txBody>
      </p:sp>
      <p:pic>
        <p:nvPicPr>
          <p:cNvPr id="5" name="Picture 4" descr="The Meaning of Family | LoveToKnow">
            <a:extLst>
              <a:ext uri="{FF2B5EF4-FFF2-40B4-BE49-F238E27FC236}">
                <a16:creationId xmlns:a16="http://schemas.microsoft.com/office/drawing/2014/main" id="{9AEECD1B-816C-E755-846B-0EB5D65C3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333" y="1299892"/>
            <a:ext cx="6401443" cy="427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43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431671-5191-4947-8899-E90505A704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77D2E98-ED65-4121-9DA5-6DBB831D0F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94A307-5B5D-4E42-95B3-064D5093AD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CB3B32C-3BDA-4D41-9802-681B0599FD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5BDBFD6-7C61-4520-8203-BAB1986C15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4ABA4D7-9904-42C4-B0CD-B1CE2E0D37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B63F0D6-8747-4126-9359-B730EB21B7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91CD660-F5B2-49AC-9EFC-CE94B843B4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4BEB7EB-8E7F-4A4B-8581-73CE2003F2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04FB70E-6820-4456-872A-937F520606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3598DD6-9887-4CF7-BAFE-F96E0324EB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A503E64-565F-465B-A25C-042C5706C5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40EE7B-5CA1-4DCB-8652-6E4D2147B0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85077BE-700D-4C44-AA4D-7CF4E8FD71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B8B3FEB-D353-443D-A148-3915606516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1FF5FBB-3BD8-46EB-BDF9-081B29A444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C2E11FD-78A4-4F5C-A419-F0237DCAD2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F708EBE-3154-4FF4-8E8F-88A0762080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7A99B5C-EB03-4D56-8DFE-B006D7081B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FCBAFF0-9FB4-4160-B9BE-CCBE1D8B8C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26953D7-154A-49A4-B2E1-D94D365EC4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36E3E12-5D96-48DB-8320-6294287740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A059482-79BA-4E80-80A2-36FD8408DA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4EF88B3-C210-433D-B20D-FE41B4D5F9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3665D3E-61E7-4EDF-A208-56449D765C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74CF3B0-C9C3-4683-94A3-DC0AE1E745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BE90EF9-6DF5-47F4-A069-9F613C8142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844EBDE-5A9F-4E9F-8A55-57FB9E9797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491FC45-82C4-40CD-8D0C-0A2F86E8A1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1AD0FE3-6144-4171-943E-0E65D08E80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7BA4499-5E6A-4998-A0F4-614E65552B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AFE7A6F-A7F0-4406-809F-E23FCB201E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51FBA8-B3DD-DA9B-4E55-67938CEB6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653" y="725951"/>
            <a:ext cx="4927425" cy="1938525"/>
          </a:xfrm>
        </p:spPr>
        <p:txBody>
          <a:bodyPr>
            <a:normAutofit/>
          </a:bodyPr>
          <a:lstStyle/>
          <a:p>
            <a:pPr algn="ctr"/>
            <a:r>
              <a:rPr lang="en-US" err="1"/>
              <a:t>Fjölskyldur</a:t>
            </a:r>
            <a:r>
              <a:rPr lang="en-US"/>
              <a:t> </a:t>
            </a:r>
            <a:r>
              <a:rPr lang="en-US" err="1"/>
              <a:t>eru</a:t>
            </a:r>
            <a:r>
              <a:rPr lang="en-US"/>
              <a:t> </a:t>
            </a:r>
            <a:r>
              <a:rPr lang="en-US" err="1"/>
              <a:t>alls</a:t>
            </a:r>
            <a:r>
              <a:rPr lang="en-US"/>
              <a:t> </a:t>
            </a:r>
            <a:r>
              <a:rPr lang="en-US" err="1"/>
              <a:t>konar</a:t>
            </a:r>
            <a:endParaRPr lang="en-US"/>
          </a:p>
        </p:txBody>
      </p:sp>
      <p:pic>
        <p:nvPicPr>
          <p:cNvPr id="4" name="Content Placeholder 3" descr="A cartoon of a pregnant person and a person holding a child&amp;#39;s hand&#10;&#10;Description automatically generated">
            <a:extLst>
              <a:ext uri="{FF2B5EF4-FFF2-40B4-BE49-F238E27FC236}">
                <a16:creationId xmlns:a16="http://schemas.microsoft.com/office/drawing/2014/main" id="{AF118290-7F65-94FC-F206-3EF71223C4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85"/>
          <a:stretch/>
        </p:blipFill>
        <p:spPr>
          <a:xfrm>
            <a:off x="1" y="10"/>
            <a:ext cx="5854890" cy="6857990"/>
          </a:xfrm>
          <a:custGeom>
            <a:avLst/>
            <a:gdLst/>
            <a:ahLst/>
            <a:cxnLst/>
            <a:rect l="l" t="t" r="r" b="b"/>
            <a:pathLst>
              <a:path w="6036633" h="6858000">
                <a:moveTo>
                  <a:pt x="0" y="0"/>
                </a:moveTo>
                <a:lnTo>
                  <a:pt x="5782584" y="0"/>
                </a:lnTo>
                <a:lnTo>
                  <a:pt x="5847735" y="280891"/>
                </a:lnTo>
                <a:cubicBezTo>
                  <a:pt x="6512611" y="3337011"/>
                  <a:pt x="5215360" y="3533975"/>
                  <a:pt x="5130974" y="6590095"/>
                </a:cubicBezTo>
                <a:lnTo>
                  <a:pt x="512734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6" name="Right Triangle 45">
            <a:extLst>
              <a:ext uri="{FF2B5EF4-FFF2-40B4-BE49-F238E27FC236}">
                <a16:creationId xmlns:a16="http://schemas.microsoft.com/office/drawing/2014/main" id="{BEAC0A80-07D3-49CB-87C3-BC34F219DF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6297339" y="-29262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7D77BC-D650-DEC1-8AD9-5F9FF9042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8652" y="3094588"/>
            <a:ext cx="4920237" cy="1448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err="1"/>
              <a:t>Hérna</a:t>
            </a:r>
            <a:r>
              <a:rPr lang="en-US"/>
              <a:t> er </a:t>
            </a:r>
            <a:r>
              <a:rPr lang="en-US" err="1"/>
              <a:t>fjölskyldan</a:t>
            </a:r>
            <a:r>
              <a:rPr lang="en-US"/>
              <a:t> </a:t>
            </a:r>
            <a:br>
              <a:rPr lang="en-US"/>
            </a:br>
            <a:r>
              <a:rPr lang="en-US"/>
              <a:t>barn, </a:t>
            </a:r>
            <a:r>
              <a:rPr lang="en-US" err="1"/>
              <a:t>pabbi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mamma</a:t>
            </a:r>
          </a:p>
        </p:txBody>
      </p:sp>
    </p:spTree>
    <p:extLst>
      <p:ext uri="{BB962C8B-B14F-4D97-AF65-F5344CB8AC3E}">
        <p14:creationId xmlns:p14="http://schemas.microsoft.com/office/powerpoint/2010/main" val="1401389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7" name="Rectangle 246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4D431671-5191-4947-8899-E90505A704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877D2E98-ED65-4121-9DA5-6DBB831D0F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DA94A307-5B5D-4E42-95B3-064D5093AD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8CB3B32C-3BDA-4D41-9802-681B0599FD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35BDBFD6-7C61-4520-8203-BAB1986C15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D4ABA4D7-9904-42C4-B0CD-B1CE2E0D37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BB63F0D6-8747-4126-9359-B730EB21B7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D91CD660-F5B2-49AC-9EFC-CE94B843B4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A4BEB7EB-8E7F-4A4B-8581-73CE2003F2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B04FB70E-6820-4456-872A-937F520606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E3598DD6-9887-4CF7-BAFE-F96E0324EB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AA503E64-565F-465B-A25C-042C5706C5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A140EE7B-5CA1-4DCB-8652-6E4D2147B0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F85077BE-700D-4C44-AA4D-7CF4E8FD71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FB8B3FEB-D353-443D-A148-3915606516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91FF5FBB-3BD8-46EB-BDF9-081B29A444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DC2E11FD-78A4-4F5C-A419-F0237DCAD2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9F708EBE-3154-4FF4-8E8F-88A0762080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27A99B5C-EB03-4D56-8DFE-B006D7081B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2FCBAFF0-9FB4-4160-B9BE-CCBE1D8B8C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326953D7-154A-49A4-B2E1-D94D365EC4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836E3E12-5D96-48DB-8320-6294287740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7A059482-79BA-4E80-80A2-36FD8408DA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B4EF88B3-C210-433D-B20D-FE41B4D5F9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53665D3E-61E7-4EDF-A208-56449D765C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874CF3B0-C9C3-4683-94A3-DC0AE1E745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7BE90EF9-6DF5-47F4-A069-9F613C8142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F844EBDE-5A9F-4E9F-8A55-57FB9E9797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6491FC45-82C4-40CD-8D0C-0A2F86E8A1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71AD0FE3-6144-4171-943E-0E65D08E80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A7BA4499-5E6A-4998-A0F4-614E65552B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CAFE7A6F-A7F0-4406-809F-E23FCB201E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9" name="Right Triangle 248">
            <a:extLst>
              <a:ext uri="{FF2B5EF4-FFF2-40B4-BE49-F238E27FC236}">
                <a16:creationId xmlns:a16="http://schemas.microsoft.com/office/drawing/2014/main" id="{BEAC0A80-07D3-49CB-87C3-BC34F219DF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79641" y="206405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4DB980D-F241-00CF-0B7A-44FE1C3FA98B}"/>
              </a:ext>
            </a:extLst>
          </p:cNvPr>
          <p:cNvSpPr txBox="1"/>
          <p:nvPr/>
        </p:nvSpPr>
        <p:spPr>
          <a:xfrm>
            <a:off x="-6223" y="3037078"/>
            <a:ext cx="4927425" cy="107495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chemeClr val="tx2">
                  <a:lumMod val="50000"/>
                  <a:lumOff val="50000"/>
                </a:schemeClr>
              </a:buClr>
              <a:buSzPct val="75000"/>
            </a:pPr>
            <a:r>
              <a:rPr lang="en-US" sz="2400" err="1">
                <a:solidFill>
                  <a:schemeClr val="tx2"/>
                </a:solidFill>
                <a:latin typeface="Tahoma"/>
                <a:ea typeface="Tahoma"/>
                <a:cs typeface="Tahoma"/>
              </a:rPr>
              <a:t>Hérna</a:t>
            </a:r>
            <a:r>
              <a:rPr lang="en-US" sz="24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 er </a:t>
            </a:r>
            <a:r>
              <a:rPr lang="en-US" sz="2400" err="1">
                <a:solidFill>
                  <a:schemeClr val="tx2"/>
                </a:solidFill>
                <a:latin typeface="Tahoma"/>
                <a:ea typeface="Tahoma"/>
                <a:cs typeface="Tahoma"/>
              </a:rPr>
              <a:t>fjölskyldan</a:t>
            </a:r>
            <a:r>
              <a:rPr lang="en-US" sz="24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 ​</a:t>
            </a:r>
            <a:r>
              <a:rPr lang="en-US" sz="2400">
                <a:latin typeface="Tahoma"/>
              </a:rPr>
              <a:t/>
            </a:r>
            <a:br>
              <a:rPr lang="en-US" sz="2400">
                <a:latin typeface="Tahoma"/>
              </a:rPr>
            </a:br>
            <a:r>
              <a:rPr lang="en-US" sz="24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barn </a:t>
            </a:r>
            <a:r>
              <a:rPr lang="en-US" sz="2400" err="1">
                <a:solidFill>
                  <a:schemeClr val="tx2"/>
                </a:solidFill>
                <a:latin typeface="Tahoma"/>
                <a:ea typeface="Tahoma"/>
                <a:cs typeface="Tahoma"/>
              </a:rPr>
              <a:t>og</a:t>
            </a:r>
            <a:r>
              <a:rPr lang="en-US" sz="24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400" err="1">
                <a:solidFill>
                  <a:schemeClr val="tx2"/>
                </a:solidFill>
                <a:latin typeface="Tahoma"/>
                <a:ea typeface="Tahoma"/>
                <a:cs typeface="Tahoma"/>
              </a:rPr>
              <a:t>tveir</a:t>
            </a:r>
            <a:r>
              <a:rPr lang="en-US" sz="2400">
                <a:solidFill>
                  <a:schemeClr val="tx2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400" err="1">
                <a:solidFill>
                  <a:schemeClr val="tx2"/>
                </a:solidFill>
                <a:latin typeface="Tahoma"/>
                <a:ea typeface="Tahoma"/>
                <a:cs typeface="Tahoma"/>
              </a:rPr>
              <a:t>pabbar</a:t>
            </a:r>
            <a:endParaRPr lang="en-US" sz="2400">
              <a:solidFill>
                <a:schemeClr val="tx2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93" name="Picture 92" descr="A cartoon of a group of people&#10;&#10;Description automatically generated">
            <a:extLst>
              <a:ext uri="{FF2B5EF4-FFF2-40B4-BE49-F238E27FC236}">
                <a16:creationId xmlns:a16="http://schemas.microsoft.com/office/drawing/2014/main" id="{7C87D411-A3CC-1892-5371-D883BD6EB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967" y="1259"/>
            <a:ext cx="9241045" cy="685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02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artoon of a person hugging a child&#10;&#10;Description automatically generated">
            <a:extLst>
              <a:ext uri="{FF2B5EF4-FFF2-40B4-BE49-F238E27FC236}">
                <a16:creationId xmlns:a16="http://schemas.microsoft.com/office/drawing/2014/main" id="{C9F48A96-2672-EBFE-12DB-CF2C88C3A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8991" y="82888"/>
            <a:ext cx="9375043" cy="674183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126B16-A77D-F250-CF46-7A7F2391FB3E}"/>
              </a:ext>
            </a:extLst>
          </p:cNvPr>
          <p:cNvSpPr txBox="1"/>
          <p:nvPr/>
        </p:nvSpPr>
        <p:spPr>
          <a:xfrm>
            <a:off x="-63260" y="2733136"/>
            <a:ext cx="339736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err="1">
                <a:solidFill>
                  <a:srgbClr val="2A2735"/>
                </a:solidFill>
                <a:latin typeface="Tahoma"/>
              </a:rPr>
              <a:t>Hérna</a:t>
            </a:r>
            <a:r>
              <a:rPr lang="en-US" sz="2400">
                <a:solidFill>
                  <a:srgbClr val="2A2735"/>
                </a:solidFill>
                <a:latin typeface="Tahoma"/>
              </a:rPr>
              <a:t> er </a:t>
            </a:r>
            <a:r>
              <a:rPr lang="en-US" sz="2400" err="1">
                <a:solidFill>
                  <a:srgbClr val="2A2735"/>
                </a:solidFill>
                <a:latin typeface="Tahoma"/>
              </a:rPr>
              <a:t>fjölskyldan</a:t>
            </a:r>
            <a:r>
              <a:rPr lang="en-US" sz="2400">
                <a:solidFill>
                  <a:srgbClr val="2A2735"/>
                </a:solidFill>
                <a:latin typeface="Tahoma"/>
              </a:rPr>
              <a:t> ​</a:t>
            </a:r>
            <a:r>
              <a:rPr lang="en-US" sz="2400">
                <a:latin typeface="Tahoma"/>
                <a:ea typeface="Tahoma"/>
                <a:cs typeface="Tahoma"/>
              </a:rPr>
              <a:t>​</a:t>
            </a:r>
            <a:br>
              <a:rPr lang="en-US" sz="2400">
                <a:latin typeface="Tahoma"/>
                <a:ea typeface="Tahoma"/>
                <a:cs typeface="Tahoma"/>
              </a:rPr>
            </a:br>
            <a:r>
              <a:rPr lang="en-US" sz="2400">
                <a:solidFill>
                  <a:srgbClr val="2A2735"/>
                </a:solidFill>
                <a:latin typeface="Tahoma"/>
              </a:rPr>
              <a:t>barn </a:t>
            </a:r>
            <a:r>
              <a:rPr lang="en-US" sz="2400" err="1">
                <a:solidFill>
                  <a:srgbClr val="2A2735"/>
                </a:solidFill>
                <a:latin typeface="Tahoma"/>
              </a:rPr>
              <a:t>og</a:t>
            </a:r>
            <a:r>
              <a:rPr lang="en-US" sz="2400">
                <a:solidFill>
                  <a:srgbClr val="2A2735"/>
                </a:solidFill>
                <a:latin typeface="Tahoma"/>
              </a:rPr>
              <a:t> </a:t>
            </a:r>
            <a:r>
              <a:rPr lang="en-US" sz="2400" err="1">
                <a:solidFill>
                  <a:srgbClr val="2A2735"/>
                </a:solidFill>
                <a:latin typeface="Tahoma"/>
              </a:rPr>
              <a:t>tvær</a:t>
            </a:r>
            <a:r>
              <a:rPr lang="en-US" sz="2400">
                <a:solidFill>
                  <a:srgbClr val="2A2735"/>
                </a:solidFill>
                <a:latin typeface="Tahoma"/>
              </a:rPr>
              <a:t> </a:t>
            </a:r>
            <a:r>
              <a:rPr lang="en-US" sz="2400" err="1">
                <a:solidFill>
                  <a:srgbClr val="2A2735"/>
                </a:solidFill>
                <a:latin typeface="Tahoma"/>
              </a:rPr>
              <a:t>mömmur</a:t>
            </a:r>
            <a:endParaRPr lang="en-US" sz="2400" err="1">
              <a:solidFill>
                <a:srgbClr val="2A2735"/>
              </a:solidFill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72694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431671-5191-4947-8899-E90505A704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77D2E98-ED65-4121-9DA5-6DBB831D0F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94A307-5B5D-4E42-95B3-064D5093AD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CB3B32C-3BDA-4D41-9802-681B0599FD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5BDBFD6-7C61-4520-8203-BAB1986C15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4ABA4D7-9904-42C4-B0CD-B1CE2E0D37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B63F0D6-8747-4126-9359-B730EB21B7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91CD660-F5B2-49AC-9EFC-CE94B843B4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4BEB7EB-8E7F-4A4B-8581-73CE2003F2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04FB70E-6820-4456-872A-937F520606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3598DD6-9887-4CF7-BAFE-F96E0324EB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A503E64-565F-465B-A25C-042C5706C5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40EE7B-5CA1-4DCB-8652-6E4D2147B0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85077BE-700D-4C44-AA4D-7CF4E8FD71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B8B3FEB-D353-443D-A148-3915606516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1FF5FBB-3BD8-46EB-BDF9-081B29A444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C2E11FD-78A4-4F5C-A419-F0237DCAD2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F708EBE-3154-4FF4-8E8F-88A0762080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7A99B5C-EB03-4D56-8DFE-B006D7081B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FCBAFF0-9FB4-4160-B9BE-CCBE1D8B8C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26953D7-154A-49A4-B2E1-D94D365EC4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36E3E12-5D96-48DB-8320-6294287740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A059482-79BA-4E80-80A2-36FD8408DA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4EF88B3-C210-433D-B20D-FE41B4D5F9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3665D3E-61E7-4EDF-A208-56449D765C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74CF3B0-C9C3-4683-94A3-DC0AE1E745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BE90EF9-6DF5-47F4-A069-9F613C8142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844EBDE-5A9F-4E9F-8A55-57FB9E9797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491FC45-82C4-40CD-8D0C-0A2F86E8A1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1AD0FE3-6144-4171-943E-0E65D08E80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7BA4499-5E6A-4998-A0F4-614E65552B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AFE7A6F-A7F0-4406-809F-E23FCB201E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DE283E-9C32-07F8-BE83-06B595E65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5525" y="679521"/>
            <a:ext cx="4927425" cy="1938525"/>
          </a:xfrm>
        </p:spPr>
        <p:txBody>
          <a:bodyPr>
            <a:normAutofit/>
          </a:bodyPr>
          <a:lstStyle/>
          <a:p>
            <a:r>
              <a:rPr lang="en-US" sz="2400" err="1">
                <a:latin typeface="Tahoma"/>
                <a:ea typeface="Tahoma"/>
                <a:cs typeface="Tahoma"/>
              </a:rPr>
              <a:t>Hérna</a:t>
            </a:r>
            <a:r>
              <a:rPr lang="en-US" sz="2400">
                <a:latin typeface="Tahoma"/>
                <a:ea typeface="Tahoma"/>
                <a:cs typeface="Tahoma"/>
              </a:rPr>
              <a:t> er </a:t>
            </a:r>
            <a:r>
              <a:rPr lang="en-US" sz="2400" err="1">
                <a:latin typeface="Tahoma"/>
                <a:ea typeface="Tahoma"/>
                <a:cs typeface="Tahoma"/>
              </a:rPr>
              <a:t>fjölskyldan</a:t>
            </a:r>
            <a:r>
              <a:rPr lang="en-US" sz="2400">
                <a:latin typeface="Tahoma"/>
                <a:ea typeface="Tahoma"/>
                <a:cs typeface="Tahoma"/>
              </a:rPr>
              <a:t>  </a:t>
            </a:r>
            <a:br>
              <a:rPr lang="en-US" sz="2400">
                <a:latin typeface="Tahoma"/>
                <a:ea typeface="Tahoma"/>
                <a:cs typeface="Tahoma"/>
              </a:rPr>
            </a:br>
            <a:r>
              <a:rPr lang="en-US" sz="2400">
                <a:latin typeface="Tahoma"/>
                <a:ea typeface="Tahoma"/>
                <a:cs typeface="Tahoma"/>
              </a:rPr>
              <a:t>barn </a:t>
            </a:r>
            <a:r>
              <a:rPr lang="en-US" sz="2400" err="1">
                <a:latin typeface="Tahoma"/>
                <a:ea typeface="Tahoma"/>
                <a:cs typeface="Tahoma"/>
              </a:rPr>
              <a:t>og</a:t>
            </a:r>
            <a:r>
              <a:rPr lang="en-US" sz="2400">
                <a:latin typeface="Tahoma"/>
                <a:ea typeface="Tahoma"/>
                <a:cs typeface="Tahoma"/>
              </a:rPr>
              <a:t> mamma</a:t>
            </a:r>
          </a:p>
        </p:txBody>
      </p:sp>
      <p:pic>
        <p:nvPicPr>
          <p:cNvPr id="4" name="Content Placeholder 3" descr="A person holding a baby&#10;&#10;Description automatically generated">
            <a:extLst>
              <a:ext uri="{FF2B5EF4-FFF2-40B4-BE49-F238E27FC236}">
                <a16:creationId xmlns:a16="http://schemas.microsoft.com/office/drawing/2014/main" id="{89552A63-62C4-71AC-7752-4AD6FB0906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10368"/>
          <a:stretch/>
        </p:blipFill>
        <p:spPr>
          <a:xfrm>
            <a:off x="1" y="10"/>
            <a:ext cx="5854890" cy="6857990"/>
          </a:xfrm>
          <a:custGeom>
            <a:avLst/>
            <a:gdLst/>
            <a:ahLst/>
            <a:cxnLst/>
            <a:rect l="l" t="t" r="r" b="b"/>
            <a:pathLst>
              <a:path w="6036633" h="6858000">
                <a:moveTo>
                  <a:pt x="0" y="0"/>
                </a:moveTo>
                <a:lnTo>
                  <a:pt x="5782584" y="0"/>
                </a:lnTo>
                <a:lnTo>
                  <a:pt x="5847735" y="280891"/>
                </a:lnTo>
                <a:cubicBezTo>
                  <a:pt x="6512611" y="3337011"/>
                  <a:pt x="5215360" y="3533975"/>
                  <a:pt x="5130974" y="6590095"/>
                </a:cubicBezTo>
                <a:lnTo>
                  <a:pt x="512734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6" name="Right Triangle 45">
            <a:extLst>
              <a:ext uri="{FF2B5EF4-FFF2-40B4-BE49-F238E27FC236}">
                <a16:creationId xmlns:a16="http://schemas.microsoft.com/office/drawing/2014/main" id="{BEAC0A80-07D3-49CB-87C3-BC34F219DF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6297339" y="-29262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954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48618E9-EE2D-4864-9EEE-58939BD4FB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17D1EC0-23FF-4FC8-B22D-E34878EAA4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AB929A7-258C-4469-AAB4-A67D713F7A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A635CDB-2D00-49D5-B26E-0694A25000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4288D7A-F857-418D-92F2-368E841B9F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1084F50-7F3C-4A4A-877E-FFD9EC7CD8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31E64C1-F4C0-4A94-B319-BB1A0A2450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63D8374-8052-417F-AB69-B97EAC43D5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7750734-4D51-4019-A003-38A3DE49B4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1B693D1-DBA2-4D3B-9B37-D9EE8C4112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BCD3EA8-E4C0-4AF6-817F-F9F29157A4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A170FB3-B397-4AC9-85FD-65388F26D9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E5EC0B9-49C7-4777-AEC5-B5EF8DE404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902048B-30F7-4434-87A5-140F9BB4BE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500A6E2-A41C-4751-8A4E-9A0C5718D9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C259517-7BE7-45F9-81C0-3A6362BF14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0652F56-7B71-42B2-AB68-22204A6DF1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059830E-1C3D-4D42-8789-524971CB46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53325A7-86D3-4B52-A7E3-ADDF408B40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D53F46F-EC12-484C-A4E7-791E57687A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64ED9CA-8950-47B8-A9ED-22B45CE15F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4429F7B-9FD7-438F-8ECA-3FCAD00618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C558100-D455-4B41-890C-BCC898B2D1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2886397-398A-4318-BE16-2CBAC1902F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D32A3A6-CE6E-4ABD-8522-2C8DC88C07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014C09-5B84-4798-8BDE-C80D76E67B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A29EB9E-ED9D-4C69-8A26-9A7A0A8305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A2899F9-1795-416F-8F3D-26EEB684DB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3043474-8625-495C-BD06-3627FD286C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432CE47-7631-408E-8DDC-79EE378B70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2C8832D-8B8D-4036-B913-2D36314327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CCEFEAF-E87B-4FF2-A947-94CABAA061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ight Triangle 41">
            <a:extLst>
              <a:ext uri="{FF2B5EF4-FFF2-40B4-BE49-F238E27FC236}">
                <a16:creationId xmlns:a16="http://schemas.microsoft.com/office/drawing/2014/main" id="{2437C4A8-8E3A-4ADA-93B9-64737CE1AB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187D111-0A9D-421B-84EB-FC5811C3A9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15ECF02-0C11-4320-A868-5EC7DD53DE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C74A336-DE5D-4AE0-9A50-8D93C4AA45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11A81C9-7A36-4A04-B14C-A45B899E4B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AE1DE35-5349-4B57-B255-C07C69270C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AFE9588-5F4B-41DF-9FF6-6B4969245C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4CC9B87-707A-4D04-9336-B1418878A8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8CF5CAA-7C4D-408A-B1A8-E98C0E6633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462EA1B-90F8-4C08-AE36-FFBA2B45BF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F7B5623-96F7-42F0-BAC5-78D6789E01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85D83B1-1723-4710-8FC5-18EDC879E4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998838C-DFB6-48F7-A18D-30469E8162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BDB9A78-94CB-422D-B92E-65FD2732EC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A5DBD01-426B-424D-815A-96518F6007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B0218DF-D55B-4D41-AE23-F1E64BAC60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8D61EB8-98CC-4243-9E20-33CAC65BF5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35F0944-B143-45B0-8B72-6CE34D4612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F68EF7F-67D0-463D-AB84-EA24D18196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E17074E-4E65-4CBD-B1B0-9C18D6F724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CC905ED-EF46-4349-9E9B-2174310948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B91F234-1C65-45AC-8CCE-A1C4AE49CE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D46B3DB-5DBB-41CF-9FA5-010ECA0C3B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2A3FF8-F172-47ED-84C6-802C85C1CB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5933982-9CB6-4199-B123-A3669A4FEF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CA832CD-B214-4ABC-AC95-A3DA116ACE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7EBA147-C4BA-4B48-B61D-CA24B8B06F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A8253B7-461E-48CC-B871-8A255EE3D7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ADE46C3-C2E1-4492-AC59-870160A3C8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B0052E9-B440-4C1E-BC41-39957D5901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31F119B-638C-42B1-8400-709B94F1EE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16299ED-D998-4895-9CCF-02427F1954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4442675-84C9-45C8-9524-ABE4E25071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5BE3E63-4FA5-4EBD-9F3B-E29F5128A8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081B2A-D01E-C8C4-D890-5D42FF2F9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9726" y="722903"/>
            <a:ext cx="5415521" cy="27060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err="1">
                <a:latin typeface="Tahoma"/>
                <a:ea typeface="Tahoma"/>
                <a:cs typeface="Tahoma"/>
              </a:rPr>
              <a:t>Hérna</a:t>
            </a:r>
            <a:r>
              <a:rPr lang="en-US" sz="2400">
                <a:latin typeface="Tahoma"/>
                <a:ea typeface="Tahoma"/>
                <a:cs typeface="Tahoma"/>
              </a:rPr>
              <a:t> er </a:t>
            </a:r>
            <a:r>
              <a:rPr lang="en-US" sz="2400" err="1">
                <a:latin typeface="Tahoma"/>
                <a:ea typeface="Tahoma"/>
                <a:cs typeface="Tahoma"/>
              </a:rPr>
              <a:t>fjölskyldan</a:t>
            </a:r>
            <a:r>
              <a:rPr lang="en-US" sz="2400">
                <a:latin typeface="Tahoma"/>
                <a:ea typeface="Tahoma"/>
                <a:cs typeface="Tahoma"/>
              </a:rPr>
              <a:t>  </a:t>
            </a:r>
            <a:br>
              <a:rPr lang="en-US" sz="2400">
                <a:latin typeface="Tahoma"/>
                <a:ea typeface="Tahoma"/>
                <a:cs typeface="Tahoma"/>
              </a:rPr>
            </a:br>
            <a:r>
              <a:rPr lang="en-US" sz="2400">
                <a:latin typeface="Tahoma"/>
                <a:ea typeface="Tahoma"/>
                <a:cs typeface="Tahoma"/>
              </a:rPr>
              <a:t>barn </a:t>
            </a:r>
            <a:r>
              <a:rPr lang="en-US" sz="2400" err="1">
                <a:latin typeface="Tahoma"/>
                <a:ea typeface="Tahoma"/>
                <a:cs typeface="Tahoma"/>
              </a:rPr>
              <a:t>og</a:t>
            </a:r>
            <a:r>
              <a:rPr lang="en-US" sz="2400">
                <a:latin typeface="Tahoma"/>
                <a:ea typeface="Tahoma"/>
                <a:cs typeface="Tahoma"/>
              </a:rPr>
              <a:t> </a:t>
            </a:r>
            <a:r>
              <a:rPr lang="en-US" sz="2400" err="1">
                <a:latin typeface="Tahoma"/>
                <a:ea typeface="Tahoma"/>
                <a:cs typeface="Tahoma"/>
              </a:rPr>
              <a:t>pabbi</a:t>
            </a:r>
            <a:endParaRPr lang="en-US" err="1"/>
          </a:p>
        </p:txBody>
      </p:sp>
      <p:pic>
        <p:nvPicPr>
          <p:cNvPr id="4" name="Content Placeholder 3" descr="A cartoon of a person and a child&#10;&#10;Description automatically generated">
            <a:extLst>
              <a:ext uri="{FF2B5EF4-FFF2-40B4-BE49-F238E27FC236}">
                <a16:creationId xmlns:a16="http://schemas.microsoft.com/office/drawing/2014/main" id="{55B68542-A3DA-DB6D-D1FD-4CF64E780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175" r="6023"/>
          <a:stretch/>
        </p:blipFill>
        <p:spPr>
          <a:xfrm>
            <a:off x="1" y="10"/>
            <a:ext cx="5854890" cy="6857990"/>
          </a:xfrm>
          <a:custGeom>
            <a:avLst/>
            <a:gdLst/>
            <a:ahLst/>
            <a:cxnLst/>
            <a:rect l="l" t="t" r="r" b="b"/>
            <a:pathLst>
              <a:path w="6036633" h="6858000">
                <a:moveTo>
                  <a:pt x="0" y="0"/>
                </a:moveTo>
                <a:lnTo>
                  <a:pt x="5782584" y="0"/>
                </a:lnTo>
                <a:lnTo>
                  <a:pt x="5847735" y="280891"/>
                </a:lnTo>
                <a:cubicBezTo>
                  <a:pt x="6512611" y="3337011"/>
                  <a:pt x="5215360" y="3533975"/>
                  <a:pt x="5130974" y="6590095"/>
                </a:cubicBezTo>
                <a:lnTo>
                  <a:pt x="512734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9" name="Right Triangle 78">
            <a:extLst>
              <a:ext uri="{FF2B5EF4-FFF2-40B4-BE49-F238E27FC236}">
                <a16:creationId xmlns:a16="http://schemas.microsoft.com/office/drawing/2014/main" id="{F0753E91-DF19-4FA4-BFBF-221696B8D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6297356" y="-287372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094834"/>
      </p:ext>
    </p:extLst>
  </p:cSld>
  <p:clrMapOvr>
    <a:masterClrMapping/>
  </p:clrMapOvr>
</p:sld>
</file>

<file path=ppt/theme/theme1.xml><?xml version="1.0" encoding="utf-8"?>
<a:theme xmlns:a="http://schemas.openxmlformats.org/drawingml/2006/main" name="CosineVTI">
  <a:themeElements>
    <a:clrScheme name="Custom 133">
      <a:dk1>
        <a:sysClr val="windowText" lastClr="000000"/>
      </a:dk1>
      <a:lt1>
        <a:sysClr val="window" lastClr="FFFFFF"/>
      </a:lt1>
      <a:dk2>
        <a:srgbClr val="2A2735"/>
      </a:dk2>
      <a:lt2>
        <a:srgbClr val="EEEEEE"/>
      </a:lt2>
      <a:accent1>
        <a:srgbClr val="1EBE9B"/>
      </a:accent1>
      <a:accent2>
        <a:srgbClr val="8F99BB"/>
      </a:accent2>
      <a:accent3>
        <a:srgbClr val="FD8686"/>
      </a:accent3>
      <a:accent4>
        <a:srgbClr val="A3A3C1"/>
      </a:accent4>
      <a:accent5>
        <a:srgbClr val="7162FE"/>
      </a:accent5>
      <a:accent6>
        <a:srgbClr val="E76445"/>
      </a:accent6>
      <a:hlink>
        <a:srgbClr val="EF08F7"/>
      </a:hlink>
      <a:folHlink>
        <a:srgbClr val="8477FE"/>
      </a:folHlink>
    </a:clrScheme>
    <a:fontScheme name="Custom 50">
      <a:majorFont>
        <a:latin typeface="Grandview"/>
        <a:ea typeface=""/>
        <a:cs typeface=""/>
      </a:majorFont>
      <a:minorFont>
        <a:latin typeface="Grandvi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sineVTI" id="{4F4449D5-5E9D-4D83-9E2A-939F9CF20276}" vid="{03166EA1-370F-4321-A61E-8851365B431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767</Words>
  <Application>Microsoft Office PowerPoint</Application>
  <PresentationFormat>Widescreen</PresentationFormat>
  <Paragraphs>70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 Light</vt:lpstr>
      <vt:lpstr>Grandview</vt:lpstr>
      <vt:lpstr>Tahoma</vt:lpstr>
      <vt:lpstr>Wingdings</vt:lpstr>
      <vt:lpstr>CosineVTI</vt:lpstr>
      <vt:lpstr>Barnasáttmálinn</vt:lpstr>
      <vt:lpstr>                     </vt:lpstr>
      <vt:lpstr>Fjölskylda</vt:lpstr>
      <vt:lpstr>Fjölskyldugerðir</vt:lpstr>
      <vt:lpstr>Fjölskyldur eru alls konar</vt:lpstr>
      <vt:lpstr>PowerPoint Presentation</vt:lpstr>
      <vt:lpstr>PowerPoint Presentation</vt:lpstr>
      <vt:lpstr>Hérna er fjölskyldan   barn og mamma</vt:lpstr>
      <vt:lpstr>Hérna er fjölskyldan   barn og pabbi</vt:lpstr>
      <vt:lpstr>Afar og ömmur</vt:lpstr>
      <vt:lpstr>Fjölskyldan</vt:lpstr>
      <vt:lpstr>Öll fjölskyldan getur hjálpast að með því að: </vt:lpstr>
      <vt:lpstr>Réttindi og skyldur</vt:lpstr>
      <vt:lpstr>Forréttindi eru ekki það sama og  réttindi.</vt:lpstr>
      <vt:lpstr>       Við erum  að vinna með  9. Gr. Barnasáttmálans  </vt:lpstr>
      <vt:lpstr>Nú ætlum við að teikna fjölskylduna okkar</vt:lpstr>
      <vt:lpstr>Fjölskyldan mín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Bjōrg Vigfúsína Kjartansdóttir</dc:creator>
  <cp:lastModifiedBy>Bjōrg Vigfúsína Kjartansdóttir</cp:lastModifiedBy>
  <cp:revision>23</cp:revision>
  <dcterms:created xsi:type="dcterms:W3CDTF">2024-03-04T18:54:06Z</dcterms:created>
  <dcterms:modified xsi:type="dcterms:W3CDTF">2024-03-04T21:30:02Z</dcterms:modified>
</cp:coreProperties>
</file>