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8" autoAdjust="0"/>
    <p:restoredTop sz="94660"/>
  </p:normalViewPr>
  <p:slideViewPr>
    <p:cSldViewPr snapToGrid="0">
      <p:cViewPr varScale="1">
        <p:scale>
          <a:sx n="89" d="100"/>
          <a:sy n="89" d="100"/>
        </p:scale>
        <p:origin x="516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4837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363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3908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04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270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0691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3986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4565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0612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2349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9342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0E5C4-6C8B-4A0F-8BAC-2629C37060A6}" type="datetimeFigureOut">
              <a:rPr lang="is-IS" smtClean="0"/>
              <a:t>10.5.2024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075F-C572-4AF4-AD1F-A74065EB11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9073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-zc_1vjLnI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3wsUYg3XV0&amp;t=52s" TargetMode="External"/><Relationship Id="rId5" Type="http://schemas.openxmlformats.org/officeDocument/2006/relationships/hyperlink" Target="https://www.youtube.com/watch?v=hTv4Pup6rTM" TargetMode="Externa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hyperlink" Target="https://www.pinterest.com/pin/2589576660179504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hyperlink" Target="https://www.youtube.com/watch?v=xMAPpjdWQq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270" y="812202"/>
            <a:ext cx="8711901" cy="1479176"/>
          </a:xfrm>
        </p:spPr>
        <p:txBody>
          <a:bodyPr>
            <a:norm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Ánamaðkur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291378"/>
            <a:ext cx="9144000" cy="805256"/>
          </a:xfrm>
        </p:spPr>
        <p:txBody>
          <a:bodyPr>
            <a:normAutofit/>
          </a:bodyPr>
          <a:lstStyle/>
          <a:p>
            <a:r>
              <a:rPr lang="is-I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s-I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rmur</a:t>
            </a:r>
            <a:endParaRPr lang="is-I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Worm bin trouble-shooting | M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35" y="3253645"/>
            <a:ext cx="3053344" cy="30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3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6" y="234200"/>
            <a:ext cx="11758854" cy="3175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5" y="3301875"/>
            <a:ext cx="5207886" cy="731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65" y="4089212"/>
            <a:ext cx="3537491" cy="122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5" y="5422781"/>
            <a:ext cx="3560709" cy="806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959" y="3999216"/>
            <a:ext cx="3791541" cy="1319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14843"/>
          <a:stretch/>
        </p:blipFill>
        <p:spPr>
          <a:xfrm>
            <a:off x="4067601" y="5318821"/>
            <a:ext cx="3442555" cy="1215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700" y="3511254"/>
            <a:ext cx="3467347" cy="1746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700" y="5257706"/>
            <a:ext cx="3757831" cy="1045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551" y="3258799"/>
            <a:ext cx="2343550" cy="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7682" y="2146025"/>
            <a:ext cx="4547636" cy="2413550"/>
          </a:xfrm>
          <a:prstGeom prst="rect">
            <a:avLst/>
          </a:prstGeom>
        </p:spPr>
      </p:pic>
      <p:pic>
        <p:nvPicPr>
          <p:cNvPr id="5122" name="Picture 2" descr="Organic Gardening - How to Grow Vegetables in Contai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234017"/>
            <a:ext cx="6356350" cy="4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87" y="2071656"/>
            <a:ext cx="5504215" cy="4119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04" y="526934"/>
            <a:ext cx="6059280" cy="101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95" y="533284"/>
            <a:ext cx="4865208" cy="2121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936" y="2793813"/>
            <a:ext cx="4509527" cy="1778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936" y="4667041"/>
            <a:ext cx="5182781" cy="18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55" y="1746260"/>
            <a:ext cx="5445357" cy="3448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700" y="1746260"/>
            <a:ext cx="315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vinir ormanna eru fuglarnir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0700" y="2296780"/>
            <a:ext cx="4960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Ormarnir finna titringinn í jörðinni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fuglarnir skoppa um og reyna að fela sig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424" y="5238360"/>
            <a:ext cx="757288" cy="712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2712" y="5331581"/>
            <a:ext cx="352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Fróðleikur um orma - teiknimynd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464" y="3517296"/>
            <a:ext cx="717964" cy="675731"/>
          </a:xfrm>
          <a:prstGeom prst="rect">
            <a:avLst/>
          </a:prstGeom>
        </p:spPr>
      </p:pic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338" y="4360799"/>
            <a:ext cx="757288" cy="712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18019" y="4501038"/>
            <a:ext cx="340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Hvernig ormar vaxa og verða til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8019" y="3670495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rmar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0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3" y="1026582"/>
            <a:ext cx="5824088" cy="4549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41" y="601035"/>
            <a:ext cx="5347918" cy="851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1" y="1703996"/>
            <a:ext cx="5474947" cy="120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201" y="3486310"/>
            <a:ext cx="5422870" cy="238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951" y="0"/>
            <a:ext cx="6948349" cy="6670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29" y="914106"/>
            <a:ext cx="4642522" cy="20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3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84" y="1142359"/>
            <a:ext cx="5982716" cy="3775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395" y="241213"/>
            <a:ext cx="2235709" cy="762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49" y="1142359"/>
            <a:ext cx="6008469" cy="162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907301"/>
            <a:ext cx="5157375" cy="1206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5660"/>
          <a:stretch/>
        </p:blipFill>
        <p:spPr>
          <a:xfrm>
            <a:off x="6248400" y="4624170"/>
            <a:ext cx="5565938" cy="12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Teiknum orma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62" y="1360488"/>
            <a:ext cx="5220638" cy="538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756" y="2435929"/>
            <a:ext cx="3648543" cy="35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14" y="5186570"/>
            <a:ext cx="990580" cy="806615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54" y="3079875"/>
            <a:ext cx="990580" cy="806615"/>
          </a:xfrm>
          <a:prstGeom prst="rect">
            <a:avLst/>
          </a:prstGeom>
        </p:spPr>
      </p:pic>
      <p:pic>
        <p:nvPicPr>
          <p:cNvPr id="7170" name="Picture 2" descr="This may contain: a black background with a white text bubble in the middle that says, i love you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14" y="1204912"/>
            <a:ext cx="22479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62550" y="469900"/>
            <a:ext cx="1646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2" name="Picture 4" descr="https://i.pinimg.com/564x/4a/3d/99/4a3d998014975b7ca66a526e84994f1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73" y="2284702"/>
            <a:ext cx="3305175" cy="33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153" y="1270516"/>
            <a:ext cx="4000198" cy="18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410" y="757011"/>
            <a:ext cx="4722034" cy="560634"/>
          </a:xfrm>
        </p:spPr>
        <p:txBody>
          <a:bodyPr>
            <a:normAutofit/>
          </a:bodyPr>
          <a:lstStyle/>
          <a:p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Ánamaðkar hafa ekki höfuð, augu og eyru  </a:t>
            </a:r>
            <a:endParaRPr lang="is-I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5410" y="1490953"/>
            <a:ext cx="375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 skynja birtu með húðfrumum 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5410" y="2118290"/>
            <a:ext cx="388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Taktu eftir rákunum á ánamaðkinum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5410" y="2828393"/>
            <a:ext cx="506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Rákirnar skipta maðkinum í marga hluta eða liði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25410" y="3371033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hverjum lið eru vöðvar sem hann notar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að hreyfa sig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5410" y="4242425"/>
            <a:ext cx="356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Ánamaðkar hafa enga beinagrind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410" y="4838475"/>
            <a:ext cx="16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 eru liðdýr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Wiggly Wigglers Garden W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72" y="43677"/>
            <a:ext cx="3278454" cy="326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ill Two Worms Grow from a Worm Cut in Half? | Earthworms | Live 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22" y="3923483"/>
            <a:ext cx="3256874" cy="23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99" y="694739"/>
            <a:ext cx="4732894" cy="5950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756" y="98516"/>
            <a:ext cx="2600667" cy="2309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54" y="98516"/>
            <a:ext cx="3006244" cy="1720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378" y="3669877"/>
            <a:ext cx="2687438" cy="1992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884" y="2881367"/>
            <a:ext cx="2662256" cy="2009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8884" y="5045855"/>
            <a:ext cx="2083519" cy="133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061" y="727075"/>
            <a:ext cx="5750439" cy="3471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4600" y="2278060"/>
            <a:ext cx="4602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Ánamaðkar festa sig saman á beltinu til að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skiptast á sæði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4600" y="723900"/>
            <a:ext cx="4350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namaðkar eru tvíkynja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merkir að hann er bæði karlkyns og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kvenkyns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4600" y="1752600"/>
            <a:ext cx="468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Bæði egg og sæði myndast í hverjum maðki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4600" y="3112269"/>
            <a:ext cx="3912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Beltin mynda slím sem síðan mynda </a:t>
            </a:r>
            <a:b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egghylki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600" y="3875211"/>
            <a:ext cx="4284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Egghylkin þroskast svo á yfirborði jarðar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Þangað til litlir maðkar koma í heiminn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omposting Worms - Urban Worm Wond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0" r="23715"/>
          <a:stretch/>
        </p:blipFill>
        <p:spPr bwMode="auto">
          <a:xfrm>
            <a:off x="663061" y="4813300"/>
            <a:ext cx="2245239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ou don't need a fancy bin': hard-won lessons from farming worms | Compost  | The Guar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85" y="4719337"/>
            <a:ext cx="2911415" cy="17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Innan í ánamaðki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https://www.visindavefur.is/myndir/anamadkur_innyfli_17020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81" y="1995343"/>
            <a:ext cx="4357782" cy="379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155" y="755650"/>
            <a:ext cx="6033403" cy="4797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0982" y="1321356"/>
            <a:ext cx="467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Ánamaðkar eru skapaðir til að lifa í moldinni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0982" y="1914009"/>
            <a:ext cx="4825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 ánamaðkar eru lengi uppi á yfirborðinu þá </a:t>
            </a:r>
          </a:p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deyja þeir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982" y="2758341"/>
            <a:ext cx="417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Ánamaðkarnir mega ekki liggja í sólinni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0982" y="3325675"/>
            <a:ext cx="503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Geislar sólarinnar þurrka og drepa ánamaðkana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0982" y="3968286"/>
            <a:ext cx="445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jörðinni er raki og maðkarnir eru öruggir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69" y="1253813"/>
            <a:ext cx="6789331" cy="4925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60" y="222140"/>
            <a:ext cx="4738179" cy="965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989" y="564793"/>
            <a:ext cx="4279361" cy="2553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989" y="3277592"/>
            <a:ext cx="4363033" cy="30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74" y="1943100"/>
            <a:ext cx="5427777" cy="4039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8" y="330088"/>
            <a:ext cx="6796048" cy="978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780" y="424098"/>
            <a:ext cx="4185220" cy="3038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586" y="3462101"/>
            <a:ext cx="5038149" cy="27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Hvað verður um ormana á veturna?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9" y="1868861"/>
            <a:ext cx="4039392" cy="4615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3100" y="1727374"/>
            <a:ext cx="492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veturna er stundum mikið frost og snjór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651" y="2319847"/>
            <a:ext cx="5437099" cy="151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601" y="4176557"/>
            <a:ext cx="5156924" cy="1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9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190</Words>
  <Application>Microsoft Office PowerPoint</Application>
  <PresentationFormat>Widescreen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Tahoma</vt:lpstr>
      <vt:lpstr>Office Theme</vt:lpstr>
      <vt:lpstr>Ánamaðkur</vt:lpstr>
      <vt:lpstr>Ánamaðkar hafa ekki höfuð, augu og eyru  </vt:lpstr>
      <vt:lpstr>PowerPoint Presentation</vt:lpstr>
      <vt:lpstr>PowerPoint Presentation</vt:lpstr>
      <vt:lpstr>Innan í ánamaðki</vt:lpstr>
      <vt:lpstr>PowerPoint Presentation</vt:lpstr>
      <vt:lpstr>PowerPoint Presentation</vt:lpstr>
      <vt:lpstr>PowerPoint Presentation</vt:lpstr>
      <vt:lpstr>Hvað verður um ormana á veturna?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Teiknum orma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Ánamaðkur</dc:title>
  <dc:creator>Bjōrg Vigfúsína Kjartansdóttir</dc:creator>
  <cp:lastModifiedBy>Bjōrg Vigfúsína Kjartansdóttir</cp:lastModifiedBy>
  <cp:revision>31</cp:revision>
  <dcterms:created xsi:type="dcterms:W3CDTF">2024-05-09T18:50:13Z</dcterms:created>
  <dcterms:modified xsi:type="dcterms:W3CDTF">2024-05-10T22:58:56Z</dcterms:modified>
</cp:coreProperties>
</file>