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8" r:id="rId4"/>
    <p:sldId id="259" r:id="rId5"/>
    <p:sldId id="262" r:id="rId6"/>
    <p:sldId id="257" r:id="rId7"/>
    <p:sldId id="263" r:id="rId8"/>
    <p:sldId id="264" r:id="rId9"/>
    <p:sldId id="265" r:id="rId10"/>
    <p:sldId id="260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389BE-BD8B-4649-B050-44DBF886AEB8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9C021-3CBF-4BB8-8390-E1C0FB4AC89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5680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YsP7RMHz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gSwvH6YhqIM" TargetMode="External"/><Relationship Id="rId4" Type="http://schemas.openxmlformats.org/officeDocument/2006/relationships/hyperlink" Target="https://www.youtube.com/watch?v=xzhpoLmdZA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Það má skrifa bæði Könguló og kónguló. Hérna eru kommurnar</a:t>
            </a:r>
            <a:r>
              <a:rPr lang="is-IS" baseline="0" dirty="0" smtClean="0"/>
              <a:t> ekki hræddar við </a:t>
            </a:r>
            <a:r>
              <a:rPr lang="is-IS" baseline="0" dirty="0" err="1" smtClean="0"/>
              <a:t>ng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C021-3CBF-4BB8-8390-E1C0FB4AC89C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744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Myndband 1</a:t>
            </a:r>
            <a:br>
              <a:rPr lang="is-IS" dirty="0" smtClean="0"/>
            </a:br>
            <a:r>
              <a:rPr lang="is-IS" dirty="0" smtClean="0">
                <a:hlinkClick r:id="rId3"/>
              </a:rPr>
              <a:t>https://www.youtube.com/watch?v=k1YsP7RMHzE</a:t>
            </a:r>
            <a:r>
              <a:rPr lang="is-IS" dirty="0" smtClean="0"/>
              <a:t/>
            </a:r>
            <a:br>
              <a:rPr lang="is-IS" dirty="0" smtClean="0"/>
            </a:br>
            <a:endParaRPr lang="is-IS" dirty="0" smtClean="0"/>
          </a:p>
          <a:p>
            <a:r>
              <a:rPr lang="is-IS" dirty="0" smtClean="0"/>
              <a:t>Myndband 2</a:t>
            </a:r>
          </a:p>
          <a:p>
            <a:r>
              <a:rPr lang="is-IS" dirty="0" smtClean="0">
                <a:hlinkClick r:id="rId4"/>
              </a:rPr>
              <a:t>https://www.youtube.com/watch?v=xzhpoLmdZAI</a:t>
            </a:r>
            <a:r>
              <a:rPr lang="is-IS" dirty="0" smtClean="0"/>
              <a:t/>
            </a:r>
            <a:br>
              <a:rPr lang="is-IS" dirty="0" smtClean="0"/>
            </a:br>
            <a:endParaRPr lang="is-IS" dirty="0" smtClean="0"/>
          </a:p>
          <a:p>
            <a:r>
              <a:rPr lang="is-IS" dirty="0" smtClean="0"/>
              <a:t>Myndband 3 – vefa yfir á</a:t>
            </a:r>
          </a:p>
          <a:p>
            <a:r>
              <a:rPr lang="is-IS" dirty="0" smtClean="0">
                <a:hlinkClick r:id="rId5"/>
              </a:rPr>
              <a:t>https://www.youtube.com/watch?v=gSwvH6YhqIM</a:t>
            </a:r>
            <a:r>
              <a:rPr lang="is-IS" dirty="0" smtClean="0"/>
              <a:t> </a:t>
            </a:r>
          </a:p>
          <a:p>
            <a:endParaRPr lang="is-IS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9C021-3CBF-4BB8-8390-E1C0FB4AC89C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067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0989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1939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881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590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7603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4225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516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108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634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861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2885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9B56-6EC8-476D-95C0-9300408D3F11}" type="datetimeFigureOut">
              <a:rPr lang="is-IS" smtClean="0"/>
              <a:t>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6CDEB-1705-4CDF-B7D2-1923AD3E10E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3612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hyperlink" Target="https://www.pinterest.com/pin/88390186436060802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pin/70437488197937/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hyperlink" Target="https://www.pinterest.com/pin/693695148885484104/" TargetMode="External"/><Relationship Id="rId9" Type="http://schemas.openxmlformats.org/officeDocument/2006/relationships/hyperlink" Target="https://www.pinterest.com/pin/906842074943564127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SwvH6YhqIM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zhpoLmdZAI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hyperlink" Target="https://www.youtube.com/watch?v=k1YsP7RMHzE&amp;t=1s" TargetMode="Externa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67037" y="423856"/>
            <a:ext cx="9144000" cy="916211"/>
          </a:xfrm>
        </p:spPr>
        <p:txBody>
          <a:bodyPr>
            <a:norm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Könguló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192" y="1787635"/>
            <a:ext cx="9144000" cy="1066781"/>
          </a:xfrm>
        </p:spPr>
        <p:txBody>
          <a:bodyPr>
            <a:normAutofit/>
          </a:bodyPr>
          <a:lstStyle/>
          <a:p>
            <a:r>
              <a:rPr lang="is-I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Kónguló</a:t>
            </a:r>
            <a:endParaRPr lang="is-IS" sz="6000" dirty="0"/>
          </a:p>
        </p:txBody>
      </p:sp>
      <p:pic>
        <p:nvPicPr>
          <p:cNvPr id="1026" name="Picture 2" descr="Smádýr - 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64" y="2053767"/>
            <a:ext cx="2815198" cy="29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gi.is - Gæludýr - Greinar - Krosskóngulæ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579" y="3122990"/>
            <a:ext cx="21812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80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Önnur algegn könguló er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dordingull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DORDINGULL - Forsí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1" y="1825625"/>
            <a:ext cx="5320970" cy="39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dult Female - Tegenaria domestica - BugGuide.Ne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49" y="1825625"/>
            <a:ext cx="5265473" cy="40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01" y="41275"/>
            <a:ext cx="1581429" cy="2288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ömul og góð vísa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860" y="1574800"/>
            <a:ext cx="6991716" cy="4999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35" y="1243807"/>
            <a:ext cx="1581429" cy="22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0313 0.46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00312 0.464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Hvernig teikna ég könguló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121"/>
          <a:stretch/>
        </p:blipFill>
        <p:spPr>
          <a:xfrm>
            <a:off x="4605450" y="1617662"/>
            <a:ext cx="3614675" cy="4598987"/>
          </a:xfrm>
          <a:prstGeom prst="rect">
            <a:avLst/>
          </a:prstGeom>
        </p:spPr>
      </p:pic>
      <p:pic>
        <p:nvPicPr>
          <p:cNvPr id="8194" name="Picture 2" descr="spider drawing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513262"/>
            <a:ext cx="28575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w to Draw Cute Cartoon Spider with Easy Steps for Preschoolers – How to  Draw Step by Step Drawing Tutorials | Spider drawing, Cute drawings, Easy  draw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306512"/>
            <a:ext cx="21907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ow to draw spiderweb in 6 step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9"/>
          <a:stretch/>
        </p:blipFill>
        <p:spPr bwMode="auto">
          <a:xfrm>
            <a:off x="8387003" y="1690688"/>
            <a:ext cx="3473889" cy="45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3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3" y="5691116"/>
            <a:ext cx="774975" cy="760214"/>
          </a:xfrm>
          <a:prstGeom prst="rect">
            <a:avLst/>
          </a:prstGeom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715" y="4973751"/>
            <a:ext cx="774975" cy="760214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052" y="4810173"/>
            <a:ext cx="774975" cy="760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511"/>
            <a:ext cx="10515600" cy="1021770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 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s://i.pinimg.com/564x/2c/3a/37/2c3a37496cf48a8a2f341c501d74df6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161"/>
            <a:ext cx="1441122" cy="1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60" y="2924925"/>
            <a:ext cx="2366370" cy="280904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155" y="1399668"/>
            <a:ext cx="2590476" cy="3445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155" y="5529919"/>
            <a:ext cx="258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Lita vefinn með fallegum </a:t>
            </a:r>
            <a:br>
              <a:rPr lang="is-IS" dirty="0" smtClean="0"/>
            </a:br>
            <a:r>
              <a:rPr lang="is-IS" dirty="0" smtClean="0"/>
              <a:t>litum og velja sér könguló</a:t>
            </a:r>
            <a:br>
              <a:rPr lang="is-IS" dirty="0" smtClean="0"/>
            </a:br>
            <a:r>
              <a:rPr lang="is-IS" dirty="0" smtClean="0"/>
              <a:t>Æfa sig að klippa </a:t>
            </a:r>
            <a:endParaRPr lang="is-IS" dirty="0"/>
          </a:p>
        </p:txBody>
      </p:sp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1715" y="1399668"/>
            <a:ext cx="2685142" cy="3499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2473" y="1399668"/>
            <a:ext cx="2629152" cy="22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22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3250" cy="1325563"/>
          </a:xfrm>
        </p:spPr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Köngulær eru rándýr af því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borða önnur dýr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164" y="1993920"/>
            <a:ext cx="610420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7189" y="4750356"/>
            <a:ext cx="45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Köngulær eru litlar með 8 fætur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4084" y="2205111"/>
            <a:ext cx="341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borða flugur, fiðrildi og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sem festist í vefnum þeirra.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4084" y="4041056"/>
            <a:ext cx="357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Köngulær geta orðið tveggja ára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flestar lifa aðeins í tvo mánuði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4084" y="1224517"/>
            <a:ext cx="3654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öngulær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afla sér fæðu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því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leggja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heppnuðu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gildrurna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s-IS" dirty="0"/>
          </a:p>
        </p:txBody>
      </p:sp>
      <p:sp>
        <p:nvSpPr>
          <p:cNvPr id="10" name="TextBox 9"/>
          <p:cNvSpPr txBox="1"/>
          <p:nvPr/>
        </p:nvSpPr>
        <p:spPr>
          <a:xfrm>
            <a:off x="7497189" y="3068490"/>
            <a:ext cx="4166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Helsti óvinur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köngulóa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 hrossaflugan 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þó lítið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gera í stærstu 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köngulærnar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is-IS" dirty="0"/>
          </a:p>
        </p:txBody>
      </p:sp>
      <p:sp>
        <p:nvSpPr>
          <p:cNvPr id="11" name="TextBox 10"/>
          <p:cNvSpPr txBox="1"/>
          <p:nvPr/>
        </p:nvSpPr>
        <p:spPr>
          <a:xfrm>
            <a:off x="7497189" y="5277289"/>
            <a:ext cx="448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eru í trjám, á klettum og húsveggjum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7189" y="5804222"/>
            <a:ext cx="439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Þær geta farið inn í hús.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Þá er best er að setja þær bara út í garð.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57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201486"/>
            <a:ext cx="10104407" cy="431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30" y="0"/>
            <a:ext cx="5928243" cy="2086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705065"/>
            <a:ext cx="1513220" cy="61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88" y="1889745"/>
            <a:ext cx="1867119" cy="1183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791" y="3899641"/>
            <a:ext cx="1684068" cy="1110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341" y="5476666"/>
            <a:ext cx="1501017" cy="11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3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closer look at spider webs - Inside Ec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9" y="3754396"/>
            <a:ext cx="4087158" cy="27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0845" y="2636924"/>
            <a:ext cx="375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Köngulóavefirnir eru úr silkiþráðum</a:t>
            </a:r>
            <a:endParaRPr lang="is-IS" dirty="0"/>
          </a:p>
        </p:txBody>
      </p:sp>
      <p:sp>
        <p:nvSpPr>
          <p:cNvPr id="8" name="TextBox 7"/>
          <p:cNvSpPr txBox="1"/>
          <p:nvPr/>
        </p:nvSpPr>
        <p:spPr>
          <a:xfrm>
            <a:off x="5974196" y="3035120"/>
            <a:ext cx="508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Silkiþráðurinn er eitt sterkasta efnið í heiminum.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er sterkara en stál.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617" y="3782262"/>
            <a:ext cx="1041400" cy="1021564"/>
          </a:xfrm>
          <a:prstGeom prst="rect">
            <a:avLst/>
          </a:prstGeom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387" y="4931584"/>
            <a:ext cx="845859" cy="6773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23805" y="4058237"/>
            <a:ext cx="62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Vefa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3805" y="5085612"/>
            <a:ext cx="76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</a:t>
            </a:r>
            <a:r>
              <a:rPr lang="is-IS" dirty="0" smtClean="0"/>
              <a:t>atur</a:t>
            </a:r>
            <a:endParaRPr lang="is-IS" dirty="0"/>
          </a:p>
        </p:txBody>
      </p:sp>
      <p:pic>
        <p:nvPicPr>
          <p:cNvPr id="4102" name="Picture 6" descr="Bbc-Video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17" y="5665305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97571" y="5963800"/>
            <a:ext cx="121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Vefa yfir á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07" y="660840"/>
            <a:ext cx="5015462" cy="28086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64926" y="405086"/>
            <a:ext cx="600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Köngulær spinna sér vef sem er hættuleg gildra fyrir dýr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4926" y="817404"/>
            <a:ext cx="6167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Dýrin, flugurnar festast í vefnum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 því að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sumir þræðirnir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með lími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64926" y="1536912"/>
            <a:ext cx="45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Óheppnar flugur festast í vefnum á líminu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0845" y="1971565"/>
            <a:ext cx="638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Köngulóin þekkir vefinn sinn vel og ferðast um þræðina sem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ekki eru með lími þannig að hún festist ekki sjálf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0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7" grpId="0"/>
      <p:bldP spid="22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239721"/>
            <a:ext cx="3346450" cy="3615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16" y="3214943"/>
            <a:ext cx="3077567" cy="3643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68170"/>
            <a:ext cx="10515600" cy="885825"/>
          </a:xfrm>
        </p:spPr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Hjólvefur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7" y="0"/>
            <a:ext cx="3703168" cy="367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416" y="2520086"/>
            <a:ext cx="3484068" cy="4191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7344" y="387916"/>
            <a:ext cx="3674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Flestir köngulóarvefir eru hringvefir</a:t>
            </a:r>
            <a:br>
              <a:rPr lang="is-IS" dirty="0" smtClean="0"/>
            </a:br>
            <a:r>
              <a:rPr lang="is-IS" dirty="0" smtClean="0"/>
              <a:t>Þá spinnur köngulóin hring eftir hring</a:t>
            </a:r>
          </a:p>
        </p:txBody>
      </p:sp>
    </p:spTree>
    <p:extLst>
      <p:ext uri="{BB962C8B-B14F-4D97-AF65-F5344CB8AC3E}">
        <p14:creationId xmlns:p14="http://schemas.microsoft.com/office/powerpoint/2010/main" val="2115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Algengustu köngulærnar á Íslandi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krossköngulær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Krosskönguló í vef sí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8" y="1897613"/>
            <a:ext cx="4187188" cy="42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91" y="2964255"/>
            <a:ext cx="4310461" cy="32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4808" y="1897613"/>
            <a:ext cx="2517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þekkjum þær með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því að sjá hvíta bletti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bakinu á þeim sem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mynda kross.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4418579"/>
            <a:ext cx="5035550" cy="224272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3778" y="44785"/>
            <a:ext cx="7558222" cy="4026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5" y="394952"/>
            <a:ext cx="4880667" cy="2741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910" y="3908147"/>
            <a:ext cx="1119735" cy="1378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510" y="3092265"/>
            <a:ext cx="1119735" cy="137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108" y="4787715"/>
            <a:ext cx="1119735" cy="1378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053" y="3908147"/>
            <a:ext cx="1119735" cy="1378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682" y="3663764"/>
            <a:ext cx="1119735" cy="13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760" y="878466"/>
            <a:ext cx="4112542" cy="3844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7" y="278424"/>
            <a:ext cx="4194653" cy="6325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6620" y="27842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Hamskipti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950" y="3881383"/>
            <a:ext cx="3620034" cy="2894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140" y="355600"/>
            <a:ext cx="1942777" cy="3387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169" y="4860911"/>
            <a:ext cx="2363208" cy="16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795338"/>
            <a:ext cx="6027229" cy="5427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786" y="1001833"/>
            <a:ext cx="3343114" cy="50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12426</TotalTime>
  <Words>282</Words>
  <Application>Microsoft Office PowerPoint</Application>
  <PresentationFormat>Widescreen</PresentationFormat>
  <Paragraphs>49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Office Theme</vt:lpstr>
      <vt:lpstr>Könguló</vt:lpstr>
      <vt:lpstr>Köngulær eru rándýr af því  þær borða önnur dýr </vt:lpstr>
      <vt:lpstr>PowerPoint Presentation</vt:lpstr>
      <vt:lpstr>PowerPoint Presentation</vt:lpstr>
      <vt:lpstr>Hjólvefur</vt:lpstr>
      <vt:lpstr>Algengustu köngulærnar á Íslandi eru krossköngulær</vt:lpstr>
      <vt:lpstr>PowerPoint Presentation</vt:lpstr>
      <vt:lpstr>PowerPoint Presentation</vt:lpstr>
      <vt:lpstr>PowerPoint Presentation</vt:lpstr>
      <vt:lpstr>Önnur algegn könguló er dordingull</vt:lpstr>
      <vt:lpstr>Gömul og góð vísa</vt:lpstr>
      <vt:lpstr>Hvernig teikna ég könguló</vt:lpstr>
      <vt:lpstr>Verkefni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Könguló   Kónguló</dc:title>
  <dc:creator>Bjōrg Vigfúsína Kjartansdóttir</dc:creator>
  <cp:lastModifiedBy>Bjōrg Vigfúsína Kjartansdóttir</cp:lastModifiedBy>
  <cp:revision>37</cp:revision>
  <dcterms:created xsi:type="dcterms:W3CDTF">2024-05-01T01:08:07Z</dcterms:created>
  <dcterms:modified xsi:type="dcterms:W3CDTF">2024-05-09T16:14:40Z</dcterms:modified>
</cp:coreProperties>
</file>