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610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311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74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00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5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406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45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528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635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76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50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7104-90CA-406E-B8A4-3D251C9958DA}" type="datetimeFigureOut">
              <a:rPr lang="is-IS" smtClean="0"/>
              <a:t>15.5.2024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E179-F557-4E4B-91F3-032E6BD471C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60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888" y="117370"/>
            <a:ext cx="2662518" cy="980757"/>
          </a:xfrm>
        </p:spPr>
        <p:txBody>
          <a:bodyPr/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Sóley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9571" y="1172295"/>
            <a:ext cx="2480982" cy="453595"/>
          </a:xfrm>
        </p:spPr>
        <p:txBody>
          <a:bodyPr/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Skriðsóley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2914">
            <a:off x="975554" y="-124677"/>
            <a:ext cx="4271488" cy="703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89" y="1987880"/>
            <a:ext cx="3384752" cy="39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0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Blómum er skipt í nokkra parta</a:t>
            </a:r>
            <a:r>
              <a:rPr lang="is-IS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8282" y="3403329"/>
            <a:ext cx="5841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Rótin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sér plöntunni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fyrir næringu með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því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að sjúga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vatn</a:t>
            </a:r>
          </a:p>
          <a:p>
            <a:pPr>
              <a:spcAft>
                <a:spcPts val="0"/>
              </a:spcAft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steinefni upp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 moldinni.</a:t>
            </a:r>
            <a:endParaRPr lang="is-I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977" y="1195003"/>
            <a:ext cx="1976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Skoðum ræturnar</a:t>
            </a:r>
            <a:endParaRPr lang="is-IS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89" y="2142608"/>
            <a:ext cx="3471428" cy="383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8472" y="1993570"/>
            <a:ext cx="411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Ræturnar eru með marga fínlega anga</a:t>
            </a:r>
            <a:endParaRPr lang="is-IS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472" y="2731115"/>
            <a:ext cx="584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Rótin heldur plöntunni fastri í jörðinni svo hún fjúki ekki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861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6595" y="22331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Sóley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vex einkum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hjá sveitabæjum,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gömlum túnum og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smá bæjum og borgum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6595" y="31022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er lítið í óræktuðu, villtu landi</a:t>
            </a:r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246595" y="4071328"/>
            <a:ext cx="534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Skriðsóley er fjölær, skriðujurt með stór, gul blóm. </a:t>
            </a:r>
            <a:endParaRPr lang="is-IS" dirty="0"/>
          </a:p>
        </p:txBody>
      </p:sp>
      <p:pic>
        <p:nvPicPr>
          <p:cNvPr id="7" name="Picture 4" descr="Mynd:Ranunculus acris1.jpg - Wikipedia, frjálsa alfræðiriti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" y="2034262"/>
            <a:ext cx="4571563" cy="34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176" y="256045"/>
            <a:ext cx="2838611" cy="361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673" y="381263"/>
            <a:ext cx="4158727" cy="963444"/>
          </a:xfrm>
        </p:spPr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Blöð og stilkur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8" y="256045"/>
            <a:ext cx="1851428" cy="61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872" y="2734730"/>
            <a:ext cx="388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Blöðin eru bæði frá stofni og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stöngli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872" y="1658964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Blómið er með langan stilk </a:t>
            </a:r>
            <a:endParaRPr lang="is-IS" dirty="0"/>
          </a:p>
        </p:txBody>
      </p:sp>
      <p:sp>
        <p:nvSpPr>
          <p:cNvPr id="10" name="Rectangle 9"/>
          <p:cNvSpPr/>
          <p:nvPr/>
        </p:nvSpPr>
        <p:spPr>
          <a:xfrm>
            <a:off x="3886872" y="3348831"/>
            <a:ext cx="6726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Stilkurinn eða stöngullinn sem vex upp úr rótinni 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flytur vatnið og næringuna út í laufblöðin og til blómakrónunnar.</a:t>
            </a:r>
            <a:endParaRPr lang="is-IS" sz="14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s-IS" dirty="0"/>
          </a:p>
        </p:txBody>
      </p:sp>
      <p:sp>
        <p:nvSpPr>
          <p:cNvPr id="11" name="Rectangle 10"/>
          <p:cNvSpPr/>
          <p:nvPr/>
        </p:nvSpPr>
        <p:spPr>
          <a:xfrm>
            <a:off x="3886872" y="2196847"/>
            <a:ext cx="289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Blaðstilkar eru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þétthærðir </a:t>
            </a:r>
            <a:endParaRPr lang="is-IS" dirty="0"/>
          </a:p>
        </p:txBody>
      </p:sp>
      <p:sp>
        <p:nvSpPr>
          <p:cNvPr id="12" name="Rectangle 11"/>
          <p:cNvSpPr/>
          <p:nvPr/>
        </p:nvSpPr>
        <p:spPr>
          <a:xfrm>
            <a:off x="3886872" y="4272161"/>
            <a:ext cx="667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Blaðkan, blaðið er gishært, þrískipt og miðhlutinn er með stilk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872" y="4923520"/>
            <a:ext cx="778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 blaðhluti skiptist í þrjá flipa sem hver um sig er tenntur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583" y="5394935"/>
            <a:ext cx="1810394" cy="1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57163"/>
            <a:ext cx="3000376" cy="598006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18822" y="2611252"/>
            <a:ext cx="4597997" cy="774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s-I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Stöngull </a:t>
            </a:r>
            <a:r>
              <a:rPr lang="is-I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jarðlægur og skýtur </a:t>
            </a:r>
            <a:r>
              <a:rPr lang="is-I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rótum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310" y="3511644"/>
            <a:ext cx="781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myndinni sjáið þið af hverju blómið kallast skriðsóley</a:t>
            </a:r>
          </a:p>
          <a:p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Blómið skríður áfram með því að festa nýjar og nýjar rætur útfrá stilkunum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8860" y="325128"/>
            <a:ext cx="2265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Stöngull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s-IS" dirty="0"/>
          </a:p>
        </p:txBody>
      </p:sp>
      <p:sp>
        <p:nvSpPr>
          <p:cNvPr id="9" name="Rectangle 8"/>
          <p:cNvSpPr/>
          <p:nvPr/>
        </p:nvSpPr>
        <p:spPr>
          <a:xfrm>
            <a:off x="4018822" y="16305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Stöngullinn er hærður með stakstæðum og stofnstæðum blöðum á löngum stilk.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537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3" y="1242271"/>
            <a:ext cx="500977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47764" y="5513236"/>
            <a:ext cx="5447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meðan flytja fæturnir á flugunni frjókornin á milli </a:t>
            </a:r>
            <a:b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stráka og stelpu frævlanna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7764" y="1417964"/>
            <a:ext cx="5889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Blómið eða krónan er gul og er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1,5–2,5 </a:t>
            </a:r>
            <a:r>
              <a:rPr lang="is-I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að þvermáli</a:t>
            </a:r>
            <a:endParaRPr lang="is-I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771464" y="362261"/>
            <a:ext cx="3677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Krónan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7764" y="3150236"/>
            <a:ext cx="4626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miðju blóminu eru stelpu og strákafræflar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7764" y="3777557"/>
            <a:ext cx="607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þess að blómið geti búið til fræ þarf að frjóvga blómið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7764" y="4361128"/>
            <a:ext cx="550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Flugurnar og vindurinn hjálpa blóminu að frjóvgast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764" y="4991385"/>
            <a:ext cx="531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Flugurnar setjast á blómið til að ná sér í næringu</a:t>
            </a:r>
            <a:endParaRPr lang="is-IS" dirty="0"/>
          </a:p>
        </p:txBody>
      </p:sp>
      <p:sp>
        <p:nvSpPr>
          <p:cNvPr id="14" name="Rectangle 13"/>
          <p:cNvSpPr/>
          <p:nvPr/>
        </p:nvSpPr>
        <p:spPr>
          <a:xfrm>
            <a:off x="5647764" y="1853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Blómið er með fimm krónublöð sem eru egglaga og odddregin</a:t>
            </a:r>
            <a:endParaRPr lang="is-IS" dirty="0"/>
          </a:p>
        </p:txBody>
      </p:sp>
      <p:sp>
        <p:nvSpPr>
          <p:cNvPr id="15" name="Rectangle 14"/>
          <p:cNvSpPr/>
          <p:nvPr/>
        </p:nvSpPr>
        <p:spPr>
          <a:xfrm>
            <a:off x="5647764" y="2573696"/>
            <a:ext cx="217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Hærð að utanverðu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065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27050" y="2034099"/>
            <a:ext cx="270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þessum knúppi eru fræ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5069" y="702841"/>
            <a:ext cx="1169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Fræ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56" y="2647111"/>
            <a:ext cx="3394073" cy="33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86" y="2647111"/>
            <a:ext cx="3677489" cy="3156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1761" y="702840"/>
            <a:ext cx="1977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Fræflar</a:t>
            </a:r>
            <a:endParaRPr lang="is-IS" sz="4400" dirty="0"/>
          </a:p>
        </p:txBody>
      </p:sp>
    </p:spTree>
    <p:extLst>
      <p:ext uri="{BB962C8B-B14F-4D97-AF65-F5344CB8AC3E}">
        <p14:creationId xmlns:p14="http://schemas.microsoft.com/office/powerpoint/2010/main" val="25547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84" y="365125"/>
            <a:ext cx="1515549" cy="1801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Sóley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" y="806029"/>
            <a:ext cx="3209746" cy="595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950" y="2166742"/>
            <a:ext cx="4705891" cy="4521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880" y="2321618"/>
            <a:ext cx="2711756" cy="3919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284" r="18638" b="44220"/>
          <a:stretch/>
        </p:blipFill>
        <p:spPr>
          <a:xfrm>
            <a:off x="201706" y="0"/>
            <a:ext cx="1001806" cy="6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5b/23/9a/5b239ae4f5afcc15d861b8e1768ec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29" y="977985"/>
            <a:ext cx="3535642" cy="47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gin lýsing t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9" y="798570"/>
            <a:ext cx="3737348" cy="3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45584" y="4556368"/>
            <a:ext cx="1276350" cy="13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8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Sóley</vt:lpstr>
      <vt:lpstr>Blómum er skipt í nokkra parta </vt:lpstr>
      <vt:lpstr>PowerPoint Presentation</vt:lpstr>
      <vt:lpstr>Blöð og stilkur</vt:lpstr>
      <vt:lpstr>PowerPoint Presentation</vt:lpstr>
      <vt:lpstr>PowerPoint Presentation</vt:lpstr>
      <vt:lpstr>PowerPoint Presentation</vt:lpstr>
      <vt:lpstr>Sóley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23</cp:revision>
  <dcterms:created xsi:type="dcterms:W3CDTF">2024-05-14T16:44:32Z</dcterms:created>
  <dcterms:modified xsi:type="dcterms:W3CDTF">2024-05-15T09:10:16Z</dcterms:modified>
</cp:coreProperties>
</file>