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9" r:id="rId4"/>
    <p:sldId id="265" r:id="rId5"/>
    <p:sldId id="264" r:id="rId6"/>
    <p:sldId id="262" r:id="rId7"/>
    <p:sldId id="263" r:id="rId8"/>
    <p:sldId id="261" r:id="rId9"/>
    <p:sldId id="260" r:id="rId10"/>
    <p:sldId id="258" r:id="rId1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ōrg Vigfúsína Kjartansdóttir" initials="BVK" lastIdx="1" clrIdx="0">
    <p:extLst>
      <p:ext uri="{19B8F6BF-5375-455C-9EA6-DF929625EA0E}">
        <p15:presenceInfo xmlns:p15="http://schemas.microsoft.com/office/powerpoint/2012/main" userId="2b86005e1a5cc9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81" autoAdjust="0"/>
  </p:normalViewPr>
  <p:slideViewPr>
    <p:cSldViewPr snapToGrid="0">
      <p:cViewPr varScale="1">
        <p:scale>
          <a:sx n="85" d="100"/>
          <a:sy n="85" d="100"/>
        </p:scale>
        <p:origin x="66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0T23:15:36.14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67E58-EED6-45B6-884F-F06819D0DA29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4A9D-9964-4C8D-A6EC-D058BD95E3B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825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Stofnhvirfing </a:t>
            </a:r>
            <a:r>
              <a:rPr lang="is-IS" smtClean="0"/>
              <a:t>=</a:t>
            </a:r>
            <a:r>
              <a:rPr lang="is-IS" baseline="0" smtClean="0"/>
              <a:t> b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4A9D-9964-4C8D-A6EC-D058BD95E3B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224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08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640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843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997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95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548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137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127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630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4273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087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B54A-DD62-4AF2-89B2-22C18513145B}" type="datetimeFigureOut">
              <a:rPr lang="is-IS" smtClean="0"/>
              <a:t>13.5.2024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955B-8EDD-486B-AEB2-3F4D25E297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71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pinterest.com/pin/6874615084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_QqtXoyQw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sca_esv=b2746cf197726f04&amp;sxsrf=ADLYWIJC46y3VmCYV8SJ_8-517rxAAjbgA:1715627731965&amp;q=dandelion+video&amp;tbm=vid&amp;source=lnms&amp;prmd=ivbz&amp;sa=X&amp;ved=2ahUKEwiC756sq4uGAxXZQvEDHcOGBx8Q0pQJegQIEBAB&amp;biw=1778&amp;bih=810&amp;dpr=1.8#fpstate=ive&amp;vld=cid:fa0850e9,vid:T6pjGwkK2po,st:0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00738"/>
            <a:ext cx="10515600" cy="539915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Fífill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Íslensku plönturnar - Blóm eftir búsvæð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68" y="2218048"/>
            <a:ext cx="34462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8455" y="1101383"/>
            <a:ext cx="121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túnfífill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2087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626" y="4762038"/>
            <a:ext cx="1067143" cy="1002857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931" y="1711557"/>
            <a:ext cx="3324225" cy="400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97" y="1631097"/>
            <a:ext cx="3183246" cy="39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8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091" y="404171"/>
            <a:ext cx="3978305" cy="5430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421" y="276463"/>
            <a:ext cx="1726780" cy="231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483" y="2213385"/>
            <a:ext cx="945763" cy="225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88" y="5036819"/>
            <a:ext cx="720000" cy="20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930" y="3764729"/>
            <a:ext cx="994576" cy="189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400" y="2326267"/>
            <a:ext cx="756610" cy="244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4319" y="2565411"/>
            <a:ext cx="1726780" cy="2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3013">
            <a:off x="4002387" y="3384289"/>
            <a:ext cx="5869298" cy="3143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473" y="830253"/>
            <a:ext cx="429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Íslandi eru nokkrar tegundir af fíflum.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473" y="1217823"/>
            <a:ext cx="25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Túnfífill er  þekktastur 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73" y="1657254"/>
            <a:ext cx="619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Túnfífill hefur verið notaður til að lækna fólk en þá þarf að 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tína fífilinn á réttum tíma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 descr="Túnfí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94" y="420830"/>
            <a:ext cx="3818114" cy="25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9473" y="5551990"/>
            <a:ext cx="434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0" i="0" dirty="0" smtClean="0">
                <a:solidFill>
                  <a:srgbClr val="505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Fíflamjólkin var notuð á vörtur og líkþorn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473" y="2905936"/>
            <a:ext cx="417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0" i="0" dirty="0" smtClean="0">
                <a:solidFill>
                  <a:srgbClr val="505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Túnfífill var og er einnig notaður í mat og blöðin þykja góð í salat. </a:t>
            </a:r>
            <a:endParaRPr lang="is-IS" dirty="0"/>
          </a:p>
        </p:txBody>
      </p:sp>
      <p:sp>
        <p:nvSpPr>
          <p:cNvPr id="16" name="Rectangle 15"/>
          <p:cNvSpPr/>
          <p:nvPr/>
        </p:nvSpPr>
        <p:spPr>
          <a:xfrm>
            <a:off x="8807140" y="573441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Rótin er stólparót. </a:t>
            </a:r>
            <a:endParaRPr lang="is-IS" dirty="0"/>
          </a:p>
        </p:txBody>
      </p:sp>
      <p:sp>
        <p:nvSpPr>
          <p:cNvPr id="2" name="TextBox 1"/>
          <p:cNvSpPr txBox="1"/>
          <p:nvPr/>
        </p:nvSpPr>
        <p:spPr>
          <a:xfrm>
            <a:off x="589473" y="3703267"/>
            <a:ext cx="317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Innan í stilknum er fíflamjólk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129" y="4349598"/>
            <a:ext cx="3455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Hefur þú smakkað fíflamjólkina?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er beisk ábragðið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473" y="6223322"/>
            <a:ext cx="328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Fíflamjólkin gerir oft bletti í föt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29" y="2383954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ótin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blöðin eru notuð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01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6" grpId="0"/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I Learned To Love Dandel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5" y="814356"/>
            <a:ext cx="2963626" cy="16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5406" y="690794"/>
            <a:ext cx="410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Blómið situr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stórum, gulum körfum.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5406" y="1223125"/>
            <a:ext cx="37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Öll blóm í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körfunni eru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tungukrýnd.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3775406" y="1809945"/>
            <a:ext cx="439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Eftir blómgun lokar fífillinn blómakörfunni</a:t>
            </a:r>
            <a:endParaRPr lang="is-IS" dirty="0"/>
          </a:p>
        </p:txBody>
      </p:sp>
      <p:pic>
        <p:nvPicPr>
          <p:cNvPr id="6150" name="Picture 6" descr="Are Dandelion Flowers, Seeds, Roots and Leaves Edible? – Deep Green  Perma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44" y="3719308"/>
            <a:ext cx="3990853" cy="26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75405" y="2396765"/>
            <a:ext cx="759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opnar hana svo aftur þegar fræin eru fullþroskuð og nefnist þá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9463" y="3201073"/>
            <a:ext cx="108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biðukolla</a:t>
            </a: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2381" y="1951560"/>
            <a:ext cx="3401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Fræ fífilsins eru með svifhár og 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geta borist langa leið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The Meaning Of Dandelions and Sym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33" y="1334044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73" y="872426"/>
            <a:ext cx="2623785" cy="2659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45" y="290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Blómakarfan að gera sig </a:t>
            </a:r>
          </a:p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klára til að blómstra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97" y="3160757"/>
            <a:ext cx="2707110" cy="2707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074" y="1402599"/>
            <a:ext cx="2931580" cy="2870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997"/>
          <a:stretch/>
        </p:blipFill>
        <p:spPr>
          <a:xfrm>
            <a:off x="5713645" y="3532401"/>
            <a:ext cx="3096759" cy="3034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617" t="5113" r="2829"/>
          <a:stretch/>
        </p:blipFill>
        <p:spPr>
          <a:xfrm>
            <a:off x="8913079" y="1012197"/>
            <a:ext cx="3109373" cy="3015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20109" y="414498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Tilbúin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762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05" y="806813"/>
            <a:ext cx="2899836" cy="2789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84" y="3966140"/>
            <a:ext cx="203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Búinn að blómstra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80" y="806813"/>
            <a:ext cx="2757901" cy="271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1064" y="3966140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Fræin tilbúin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656" y="806813"/>
            <a:ext cx="2854181" cy="2743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8062" y="3966140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Að búa til fræ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423" y="4403994"/>
            <a:ext cx="2245414" cy="2220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5081" y="5279771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Fræin fokin af biðukollunni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Lífsferill fífils</a:t>
            </a:r>
            <a:endParaRPr lang="is-IS" dirty="0"/>
          </a:p>
        </p:txBody>
      </p:sp>
      <p:pic>
        <p:nvPicPr>
          <p:cNvPr id="4101" name="Picture 5" descr="Destigmatize the Dandelion! – Dirt 2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77" y="1521122"/>
            <a:ext cx="4912245" cy="4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00" y="5771089"/>
            <a:ext cx="670077" cy="629711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527" y="5771089"/>
            <a:ext cx="670077" cy="6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4204" y="308540"/>
            <a:ext cx="1085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Fífill</a:t>
            </a:r>
            <a:endParaRPr lang="is-I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3" y="1091227"/>
            <a:ext cx="4515814" cy="5319108"/>
          </a:xfrm>
          <a:prstGeom prst="rect">
            <a:avLst/>
          </a:prstGeom>
        </p:spPr>
      </p:pic>
      <p:pic>
        <p:nvPicPr>
          <p:cNvPr id="8194" name="Picture 2" descr="How to Draw a Dandelion - Step By Step Directions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02" y="2522924"/>
            <a:ext cx="2719340" cy="36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687" y="1016426"/>
            <a:ext cx="3803724" cy="40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162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Fífill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Lífsferill fífils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24</cp:revision>
  <dcterms:created xsi:type="dcterms:W3CDTF">2024-05-10T23:07:23Z</dcterms:created>
  <dcterms:modified xsi:type="dcterms:W3CDTF">2024-05-13T21:13:30Z</dcterms:modified>
</cp:coreProperties>
</file>