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Lilita One" panose="020B0604020202020204" charset="0"/>
      <p:regular r:id="rId20"/>
    </p:embeddedFont>
    <p:embeddedFont>
      <p:font typeface="TT Hoves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T Hoves Bold" panose="020B0604020202020204" charset="0"/>
      <p:regular r:id="rId26"/>
    </p:embeddedFont>
    <p:embeddedFont>
      <p:font typeface="Canva Sans" panose="020B0604020202020204" charset="0"/>
      <p:regular r:id="rId27"/>
    </p:embeddedFont>
    <p:embeddedFont>
      <p:font typeface="Canva Sans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86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e54m6XOpRg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61766">
            <a:off x="-1036293" y="437383"/>
            <a:ext cx="9998166" cy="20216879"/>
          </a:xfrm>
          <a:custGeom>
            <a:avLst/>
            <a:gdLst/>
            <a:ahLst/>
            <a:cxnLst/>
            <a:rect l="l" t="t" r="r" b="b"/>
            <a:pathLst>
              <a:path w="9998166" h="20216879">
                <a:moveTo>
                  <a:pt x="0" y="0"/>
                </a:moveTo>
                <a:lnTo>
                  <a:pt x="9998166" y="0"/>
                </a:lnTo>
                <a:lnTo>
                  <a:pt x="9998166" y="20216879"/>
                </a:lnTo>
                <a:lnTo>
                  <a:pt x="0" y="202168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947696" y="2429297"/>
            <a:ext cx="8934100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0"/>
              </a:lnSpc>
            </a:pPr>
            <a:r>
              <a:rPr lang="en-US" sz="9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Beinagrindin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47696" y="4081462"/>
            <a:ext cx="8934100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0"/>
              </a:lnSpc>
            </a:pPr>
            <a:r>
              <a:rPr lang="en-US" sz="6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beinin í líkamanum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87869" y="9219175"/>
            <a:ext cx="604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4000" dirty="0"/>
              <a:t>Solveig Árný Róbertsdóttir</a:t>
            </a:r>
            <a:endParaRPr lang="is-I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6294" y="-42474160"/>
            <a:ext cx="25271537" cy="51100534"/>
          </a:xfrm>
          <a:custGeom>
            <a:avLst/>
            <a:gdLst/>
            <a:ahLst/>
            <a:cxnLst/>
            <a:rect l="l" t="t" r="r" b="b"/>
            <a:pathLst>
              <a:path w="25271537" h="51100534">
                <a:moveTo>
                  <a:pt x="0" y="0"/>
                </a:moveTo>
                <a:lnTo>
                  <a:pt x="25271537" y="0"/>
                </a:lnTo>
                <a:lnTo>
                  <a:pt x="25271537" y="51100534"/>
                </a:lnTo>
                <a:lnTo>
                  <a:pt x="0" y="51100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493018">
            <a:off x="7531140" y="3942736"/>
            <a:ext cx="7499151" cy="655725"/>
            <a:chOff x="0" y="0"/>
            <a:chExt cx="929553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95530" cy="812800"/>
            </a:xfrm>
            <a:custGeom>
              <a:avLst/>
              <a:gdLst/>
              <a:ahLst/>
              <a:cxnLst/>
              <a:rect l="l" t="t" r="r" b="b"/>
              <a:pathLst>
                <a:path w="9295530" h="812800">
                  <a:moveTo>
                    <a:pt x="9295530" y="406400"/>
                  </a:moveTo>
                  <a:lnTo>
                    <a:pt x="8889130" y="0"/>
                  </a:lnTo>
                  <a:lnTo>
                    <a:pt x="888913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8889130" y="609600"/>
                  </a:lnTo>
                  <a:lnTo>
                    <a:pt x="8889130" y="812800"/>
                  </a:lnTo>
                  <a:lnTo>
                    <a:pt x="9295530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46050"/>
              <a:ext cx="919393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78000" y="3098136"/>
            <a:ext cx="4057650" cy="1399187"/>
            <a:chOff x="0" y="0"/>
            <a:chExt cx="5410200" cy="186558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174388" y="454424"/>
              <a:ext cx="3061425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Ökklabein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20080">
            <a:off x="7546803" y="5570255"/>
            <a:ext cx="6620992" cy="655725"/>
            <a:chOff x="0" y="0"/>
            <a:chExt cx="8207013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07013" cy="812800"/>
            </a:xfrm>
            <a:custGeom>
              <a:avLst/>
              <a:gdLst/>
              <a:ahLst/>
              <a:cxnLst/>
              <a:rect l="l" t="t" r="r" b="b"/>
              <a:pathLst>
                <a:path w="8207013" h="812800">
                  <a:moveTo>
                    <a:pt x="8207013" y="406400"/>
                  </a:moveTo>
                  <a:lnTo>
                    <a:pt x="7800613" y="0"/>
                  </a:lnTo>
                  <a:lnTo>
                    <a:pt x="7800613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7800613" y="609600"/>
                  </a:lnTo>
                  <a:lnTo>
                    <a:pt x="7800613" y="812800"/>
                  </a:lnTo>
                  <a:lnTo>
                    <a:pt x="8207013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8105413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78000" y="5462656"/>
            <a:ext cx="4057650" cy="1399187"/>
            <a:chOff x="0" y="0"/>
            <a:chExt cx="5410200" cy="186558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90992" y="454424"/>
              <a:ext cx="4028216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Miðfótarbein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 rot="-842732">
            <a:off x="7825166" y="7610625"/>
            <a:ext cx="5051614" cy="655725"/>
            <a:chOff x="0" y="0"/>
            <a:chExt cx="6261699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261699" cy="812800"/>
            </a:xfrm>
            <a:custGeom>
              <a:avLst/>
              <a:gdLst/>
              <a:ahLst/>
              <a:cxnLst/>
              <a:rect l="l" t="t" r="r" b="b"/>
              <a:pathLst>
                <a:path w="6261699" h="812800">
                  <a:moveTo>
                    <a:pt x="6261699" y="406400"/>
                  </a:moveTo>
                  <a:lnTo>
                    <a:pt x="5855299" y="0"/>
                  </a:lnTo>
                  <a:lnTo>
                    <a:pt x="5855299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855299" y="609600"/>
                  </a:lnTo>
                  <a:lnTo>
                    <a:pt x="5855299" y="812800"/>
                  </a:lnTo>
                  <a:lnTo>
                    <a:pt x="6261699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46050"/>
              <a:ext cx="616009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78000" y="7827177"/>
            <a:ext cx="4057650" cy="1399187"/>
            <a:chOff x="0" y="0"/>
            <a:chExt cx="5410200" cy="1865582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990963" y="454424"/>
              <a:ext cx="3428274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Kjúkur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-2439334" y="514667"/>
            <a:ext cx="19619664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beinin í fótunum...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6950" y="525203"/>
            <a:ext cx="8934100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Staðreyndir!</a:t>
            </a:r>
          </a:p>
        </p:txBody>
      </p:sp>
      <p:sp>
        <p:nvSpPr>
          <p:cNvPr id="3" name="Freeform 3"/>
          <p:cNvSpPr/>
          <p:nvPr/>
        </p:nvSpPr>
        <p:spPr>
          <a:xfrm>
            <a:off x="11880760" y="0"/>
            <a:ext cx="1202943" cy="1422642"/>
          </a:xfrm>
          <a:custGeom>
            <a:avLst/>
            <a:gdLst/>
            <a:ahLst/>
            <a:cxnLst/>
            <a:rect l="l" t="t" r="r" b="b"/>
            <a:pathLst>
              <a:path w="1202943" h="1422642">
                <a:moveTo>
                  <a:pt x="0" y="0"/>
                </a:moveTo>
                <a:lnTo>
                  <a:pt x="1202943" y="0"/>
                </a:lnTo>
                <a:lnTo>
                  <a:pt x="1202943" y="1422642"/>
                </a:lnTo>
                <a:lnTo>
                  <a:pt x="0" y="14226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35987" y="7782502"/>
            <a:ext cx="5815972" cy="4114800"/>
          </a:xfrm>
          <a:custGeom>
            <a:avLst/>
            <a:gdLst/>
            <a:ahLst/>
            <a:cxnLst/>
            <a:rect l="l" t="t" r="r" b="b"/>
            <a:pathLst>
              <a:path w="5815972" h="4114800">
                <a:moveTo>
                  <a:pt x="0" y="0"/>
                </a:moveTo>
                <a:lnTo>
                  <a:pt x="5815972" y="0"/>
                </a:lnTo>
                <a:lnTo>
                  <a:pt x="5815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880760" y="4724657"/>
            <a:ext cx="7884765" cy="5562343"/>
          </a:xfrm>
          <a:custGeom>
            <a:avLst/>
            <a:gdLst/>
            <a:ahLst/>
            <a:cxnLst/>
            <a:rect l="l" t="t" r="r" b="b"/>
            <a:pathLst>
              <a:path w="7884765" h="5562343">
                <a:moveTo>
                  <a:pt x="0" y="0"/>
                </a:moveTo>
                <a:lnTo>
                  <a:pt x="7884765" y="0"/>
                </a:lnTo>
                <a:lnTo>
                  <a:pt x="7884765" y="5562343"/>
                </a:lnTo>
                <a:lnTo>
                  <a:pt x="0" y="5562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482231" y="6584826"/>
            <a:ext cx="5887769" cy="233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266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Lærleggurinn </a:t>
            </a:r>
            <a:r>
              <a:rPr lang="en-US" sz="26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 </a:t>
            </a:r>
            <a:r>
              <a:rPr lang="en-US" sz="266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stærsta </a:t>
            </a:r>
          </a:p>
          <a:p>
            <a:pPr algn="ctr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beinið í mannslíkamanum! </a:t>
            </a:r>
          </a:p>
          <a:p>
            <a:pPr algn="ctr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Það er einnig sterkasta og</a:t>
            </a:r>
          </a:p>
          <a:p>
            <a:pPr algn="ctr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þyngsta beinið</a:t>
            </a:r>
          </a:p>
          <a:p>
            <a:pPr algn="ctr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og þolir mikið álag.</a:t>
            </a:r>
          </a:p>
        </p:txBody>
      </p:sp>
      <p:sp>
        <p:nvSpPr>
          <p:cNvPr id="7" name="Freeform 7"/>
          <p:cNvSpPr/>
          <p:nvPr/>
        </p:nvSpPr>
        <p:spPr>
          <a:xfrm>
            <a:off x="7933013" y="0"/>
            <a:ext cx="7461474" cy="7782502"/>
          </a:xfrm>
          <a:custGeom>
            <a:avLst/>
            <a:gdLst/>
            <a:ahLst/>
            <a:cxnLst/>
            <a:rect l="l" t="t" r="r" b="b"/>
            <a:pathLst>
              <a:path w="7461474" h="7782502">
                <a:moveTo>
                  <a:pt x="0" y="0"/>
                </a:moveTo>
                <a:lnTo>
                  <a:pt x="7461474" y="0"/>
                </a:lnTo>
                <a:lnTo>
                  <a:pt x="7461474" y="7782502"/>
                </a:lnTo>
                <a:lnTo>
                  <a:pt x="0" y="77825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98293" y="3910363"/>
            <a:ext cx="5414961" cy="5348925"/>
          </a:xfrm>
          <a:custGeom>
            <a:avLst/>
            <a:gdLst/>
            <a:ahLst/>
            <a:cxnLst/>
            <a:rect l="l" t="t" r="r" b="b"/>
            <a:pathLst>
              <a:path w="5414961" h="5348925">
                <a:moveTo>
                  <a:pt x="0" y="0"/>
                </a:moveTo>
                <a:lnTo>
                  <a:pt x="5414961" y="0"/>
                </a:lnTo>
                <a:lnTo>
                  <a:pt x="5414961" y="5348925"/>
                </a:lnTo>
                <a:lnTo>
                  <a:pt x="0" y="5348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104775" cap="sq">
            <a:solidFill>
              <a:srgbClr val="000000"/>
            </a:solidFill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1196791" y="0"/>
            <a:ext cx="8443858" cy="5956758"/>
          </a:xfrm>
          <a:custGeom>
            <a:avLst/>
            <a:gdLst/>
            <a:ahLst/>
            <a:cxnLst/>
            <a:rect l="l" t="t" r="r" b="b"/>
            <a:pathLst>
              <a:path w="8443858" h="5956758">
                <a:moveTo>
                  <a:pt x="0" y="0"/>
                </a:moveTo>
                <a:lnTo>
                  <a:pt x="8443857" y="0"/>
                </a:lnTo>
                <a:lnTo>
                  <a:pt x="8443857" y="5956758"/>
                </a:lnTo>
                <a:lnTo>
                  <a:pt x="0" y="5956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198293" y="1824418"/>
            <a:ext cx="5887769" cy="185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266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Minnsta </a:t>
            </a:r>
            <a:r>
              <a:rPr lang="en-US" sz="26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beinið í </a:t>
            </a:r>
          </a:p>
          <a:p>
            <a:pPr algn="ctr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líkamanum er </a:t>
            </a:r>
            <a:r>
              <a:rPr lang="en-US" sz="266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ístaðið</a:t>
            </a:r>
            <a:r>
              <a:rPr lang="en-US" sz="26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sem</a:t>
            </a:r>
          </a:p>
          <a:p>
            <a:pPr algn="ctr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 eitt þriggja smábeina</a:t>
            </a:r>
          </a:p>
          <a:p>
            <a:pPr algn="ctr">
              <a:lnSpc>
                <a:spcPts val="3731"/>
              </a:lnSpc>
            </a:pPr>
            <a:r>
              <a:rPr lang="en-US" sz="26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í miðeyranu.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918" y="2428996"/>
            <a:ext cx="5351773" cy="7686568"/>
          </a:xfrm>
          <a:custGeom>
            <a:avLst/>
            <a:gdLst/>
            <a:ahLst/>
            <a:cxnLst/>
            <a:rect l="l" t="t" r="r" b="b"/>
            <a:pathLst>
              <a:path w="5351773" h="7686568">
                <a:moveTo>
                  <a:pt x="0" y="0"/>
                </a:moveTo>
                <a:lnTo>
                  <a:pt x="5351773" y="0"/>
                </a:lnTo>
                <a:lnTo>
                  <a:pt x="5351773" y="7686568"/>
                </a:lnTo>
                <a:lnTo>
                  <a:pt x="0" y="7686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41787" y="414156"/>
            <a:ext cx="7423365" cy="3104316"/>
          </a:xfrm>
          <a:custGeom>
            <a:avLst/>
            <a:gdLst/>
            <a:ahLst/>
            <a:cxnLst/>
            <a:rect l="l" t="t" r="r" b="b"/>
            <a:pathLst>
              <a:path w="7423365" h="3104316">
                <a:moveTo>
                  <a:pt x="0" y="0"/>
                </a:moveTo>
                <a:lnTo>
                  <a:pt x="7423365" y="0"/>
                </a:lnTo>
                <a:lnTo>
                  <a:pt x="7423365" y="3104316"/>
                </a:lnTo>
                <a:lnTo>
                  <a:pt x="0" y="3104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05440" y="5143500"/>
            <a:ext cx="4682560" cy="4114800"/>
          </a:xfrm>
          <a:custGeom>
            <a:avLst/>
            <a:gdLst/>
            <a:ahLst/>
            <a:cxnLst/>
            <a:rect l="l" t="t" r="r" b="b"/>
            <a:pathLst>
              <a:path w="4682560" h="4114800">
                <a:moveTo>
                  <a:pt x="0" y="0"/>
                </a:moveTo>
                <a:lnTo>
                  <a:pt x="4682560" y="0"/>
                </a:lnTo>
                <a:lnTo>
                  <a:pt x="4682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75237" y="1761420"/>
            <a:ext cx="6802162" cy="2844541"/>
          </a:xfrm>
          <a:custGeom>
            <a:avLst/>
            <a:gdLst/>
            <a:ahLst/>
            <a:cxnLst/>
            <a:rect l="l" t="t" r="r" b="b"/>
            <a:pathLst>
              <a:path w="6802162" h="2844541">
                <a:moveTo>
                  <a:pt x="0" y="0"/>
                </a:moveTo>
                <a:lnTo>
                  <a:pt x="6802163" y="0"/>
                </a:lnTo>
                <a:lnTo>
                  <a:pt x="6802163" y="2844540"/>
                </a:lnTo>
                <a:lnTo>
                  <a:pt x="0" y="2844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50606" y="3772485"/>
            <a:ext cx="2133055" cy="5707171"/>
          </a:xfrm>
          <a:custGeom>
            <a:avLst/>
            <a:gdLst/>
            <a:ahLst/>
            <a:cxnLst/>
            <a:rect l="l" t="t" r="r" b="b"/>
            <a:pathLst>
              <a:path w="2133055" h="5707171">
                <a:moveTo>
                  <a:pt x="0" y="0"/>
                </a:moveTo>
                <a:lnTo>
                  <a:pt x="2133055" y="0"/>
                </a:lnTo>
                <a:lnTo>
                  <a:pt x="2133055" y="5707171"/>
                </a:lnTo>
                <a:lnTo>
                  <a:pt x="0" y="57071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89805" y="565960"/>
            <a:ext cx="6727329" cy="280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0"/>
              </a:lnSpc>
              <a:spcBef>
                <a:spcPct val="0"/>
              </a:spcBef>
            </a:pP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Hlutverk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beinagrindarinnar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  <a:p>
            <a:pPr algn="ctr">
              <a:lnSpc>
                <a:spcPts val="3870"/>
              </a:lnSpc>
              <a:spcBef>
                <a:spcPct val="0"/>
              </a:spcBef>
            </a:pPr>
            <a:r>
              <a:rPr lang="en-US" sz="27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(</a:t>
            </a:r>
            <a:r>
              <a:rPr lang="en-US" sz="27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fyrir</a:t>
            </a:r>
            <a:r>
              <a:rPr lang="en-US" sz="27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7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utan</a:t>
            </a:r>
            <a:r>
              <a:rPr lang="en-US" sz="27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7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að</a:t>
            </a:r>
            <a:r>
              <a:rPr lang="en-US" sz="27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7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halda</a:t>
            </a:r>
            <a:r>
              <a:rPr lang="en-US" sz="27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7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líkamanum</a:t>
            </a:r>
            <a:r>
              <a:rPr lang="en-US" sz="27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7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uppi</a:t>
            </a:r>
            <a:r>
              <a:rPr lang="en-US" sz="27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) </a:t>
            </a:r>
          </a:p>
          <a:p>
            <a:pPr algn="ctr">
              <a:lnSpc>
                <a:spcPts val="3730"/>
              </a:lnSpc>
              <a:spcBef>
                <a:spcPct val="0"/>
              </a:spcBef>
            </a:pP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er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einnig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að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verja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innri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líffærin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fyrir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hnjaski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. </a:t>
            </a:r>
          </a:p>
          <a:p>
            <a:pPr algn="ctr">
              <a:lnSpc>
                <a:spcPts val="3730"/>
              </a:lnSpc>
              <a:spcBef>
                <a:spcPct val="0"/>
              </a:spcBef>
            </a:pP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Hjartað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og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lungun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eru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t.d.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inni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í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rifjagarðinum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, </a:t>
            </a:r>
          </a:p>
          <a:p>
            <a:pPr algn="ctr">
              <a:lnSpc>
                <a:spcPts val="3730"/>
              </a:lnSpc>
              <a:spcBef>
                <a:spcPct val="0"/>
              </a:spcBef>
            </a:pP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heilinn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er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inni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í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höfuðkúpunni</a:t>
            </a:r>
            <a:endParaRPr lang="en-US" sz="2664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3730"/>
              </a:lnSpc>
              <a:spcBef>
                <a:spcPct val="0"/>
              </a:spcBef>
            </a:pP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og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mænan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er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inni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í </a:t>
            </a:r>
            <a:r>
              <a:rPr lang="en-US" sz="2664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hryggjarsúlunni</a:t>
            </a:r>
            <a:r>
              <a:rPr lang="en-US" sz="2664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85838" y="2095500"/>
            <a:ext cx="6180960" cy="2176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2"/>
              </a:lnSpc>
              <a:spcBef>
                <a:spcPct val="0"/>
              </a:spcBef>
            </a:pP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Innan í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beinunum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er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rauður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beinmergur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sem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  <a:p>
            <a:pPr algn="ctr">
              <a:lnSpc>
                <a:spcPts val="3482"/>
              </a:lnSpc>
              <a:spcBef>
                <a:spcPct val="0"/>
              </a:spcBef>
            </a:pP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framleiðir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blóðkorn</a:t>
            </a:r>
            <a:endParaRPr lang="en-US" sz="2487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3482"/>
              </a:lnSpc>
              <a:spcBef>
                <a:spcPct val="0"/>
              </a:spcBef>
            </a:pP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og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gulur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mergur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sem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  <a:p>
            <a:pPr algn="ctr">
              <a:lnSpc>
                <a:spcPts val="3482"/>
              </a:lnSpc>
              <a:spcBef>
                <a:spcPct val="0"/>
              </a:spcBef>
            </a:pP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geymir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orku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í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formi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fitu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. </a:t>
            </a:r>
          </a:p>
          <a:p>
            <a:pPr algn="ctr">
              <a:lnSpc>
                <a:spcPts val="3482"/>
              </a:lnSpc>
              <a:spcBef>
                <a:spcPct val="0"/>
              </a:spcBef>
            </a:pP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Bein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geyma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líka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2487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steinefni</a:t>
            </a:r>
            <a:r>
              <a:rPr lang="en-US" sz="248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20292" y="9403456"/>
            <a:ext cx="739368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Beinagrindin okkar er </a:t>
            </a:r>
            <a:r>
              <a:rPr lang="en-US" sz="3999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samhverf.</a:t>
            </a:r>
            <a:r>
              <a: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3314" y="2057400"/>
            <a:ext cx="1098137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706071" y="1901503"/>
            <a:ext cx="5281152" cy="6791651"/>
          </a:xfrm>
          <a:custGeom>
            <a:avLst/>
            <a:gdLst/>
            <a:ahLst/>
            <a:cxnLst/>
            <a:rect l="l" t="t" r="r" b="b"/>
            <a:pathLst>
              <a:path w="5281152" h="6791651">
                <a:moveTo>
                  <a:pt x="0" y="0"/>
                </a:moveTo>
                <a:lnTo>
                  <a:pt x="5281152" y="0"/>
                </a:lnTo>
                <a:lnTo>
                  <a:pt x="5281152" y="6791651"/>
                </a:lnTo>
                <a:lnTo>
                  <a:pt x="0" y="67916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15200" y="1901503"/>
            <a:ext cx="3007414" cy="6791651"/>
          </a:xfrm>
          <a:custGeom>
            <a:avLst/>
            <a:gdLst/>
            <a:ahLst/>
            <a:cxnLst/>
            <a:rect l="l" t="t" r="r" b="b"/>
            <a:pathLst>
              <a:path w="3007414" h="6791651">
                <a:moveTo>
                  <a:pt x="0" y="0"/>
                </a:moveTo>
                <a:lnTo>
                  <a:pt x="3007414" y="0"/>
                </a:lnTo>
                <a:lnTo>
                  <a:pt x="3007414" y="6791651"/>
                </a:lnTo>
                <a:lnTo>
                  <a:pt x="0" y="6791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665832" y="514667"/>
            <a:ext cx="19619664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Verkefni!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05300" y="9092883"/>
            <a:ext cx="9677400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Klipptu</a:t>
            </a:r>
            <a:r>
              <a: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3999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út</a:t>
            </a:r>
            <a:r>
              <a: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3999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og</a:t>
            </a:r>
            <a:r>
              <a: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3999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límdu</a:t>
            </a:r>
            <a:r>
              <a: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á </a:t>
            </a:r>
            <a:r>
              <a:rPr lang="en-US" sz="3999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réttan</a:t>
            </a:r>
            <a:r>
              <a: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3999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stað</a:t>
            </a:r>
            <a:r>
              <a: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!</a:t>
            </a:r>
          </a:p>
        </p:txBody>
      </p:sp>
      <p:pic>
        <p:nvPicPr>
          <p:cNvPr id="11" name="Mynd 10">
            <a:extLst>
              <a:ext uri="{FF2B5EF4-FFF2-40B4-BE49-F238E27FC236}">
                <a16:creationId xmlns:a16="http://schemas.microsoft.com/office/drawing/2014/main" id="{8FC3AD06-2454-4634-8231-FB6C905CA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09" y="1901503"/>
            <a:ext cx="4822072" cy="6791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78131" y="1369695"/>
            <a:ext cx="11131739" cy="8580286"/>
          </a:xfrm>
          <a:custGeom>
            <a:avLst/>
            <a:gdLst/>
            <a:ahLst/>
            <a:cxnLst/>
            <a:rect l="l" t="t" r="r" b="b"/>
            <a:pathLst>
              <a:path w="11131739" h="8580286">
                <a:moveTo>
                  <a:pt x="0" y="0"/>
                </a:moveTo>
                <a:lnTo>
                  <a:pt x="11131738" y="0"/>
                </a:lnTo>
                <a:lnTo>
                  <a:pt x="11131738" y="8580286"/>
                </a:lnTo>
                <a:lnTo>
                  <a:pt x="0" y="8580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10" t="-101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4676950" y="170815"/>
            <a:ext cx="8934100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Beinagrindin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61665" y="0"/>
            <a:ext cx="1202943" cy="1422642"/>
          </a:xfrm>
          <a:custGeom>
            <a:avLst/>
            <a:gdLst/>
            <a:ahLst/>
            <a:cxnLst/>
            <a:rect l="l" t="t" r="r" b="b"/>
            <a:pathLst>
              <a:path w="1202943" h="1422642">
                <a:moveTo>
                  <a:pt x="0" y="0"/>
                </a:moveTo>
                <a:lnTo>
                  <a:pt x="1202942" y="0"/>
                </a:lnTo>
                <a:lnTo>
                  <a:pt x="1202942" y="1422642"/>
                </a:lnTo>
                <a:lnTo>
                  <a:pt x="0" y="1422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40919" y="1821801"/>
            <a:ext cx="9114918" cy="5241078"/>
          </a:xfrm>
          <a:custGeom>
            <a:avLst/>
            <a:gdLst/>
            <a:ahLst/>
            <a:cxnLst/>
            <a:rect l="l" t="t" r="r" b="b"/>
            <a:pathLst>
              <a:path w="9114918" h="5241078">
                <a:moveTo>
                  <a:pt x="0" y="0"/>
                </a:moveTo>
                <a:lnTo>
                  <a:pt x="9114918" y="0"/>
                </a:lnTo>
                <a:lnTo>
                  <a:pt x="9114918" y="5241078"/>
                </a:lnTo>
                <a:lnTo>
                  <a:pt x="0" y="5241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7638" y="3838758"/>
            <a:ext cx="6069408" cy="6448242"/>
          </a:xfrm>
          <a:custGeom>
            <a:avLst/>
            <a:gdLst/>
            <a:ahLst/>
            <a:cxnLst/>
            <a:rect l="l" t="t" r="r" b="b"/>
            <a:pathLst>
              <a:path w="6069408" h="6448242">
                <a:moveTo>
                  <a:pt x="0" y="0"/>
                </a:moveTo>
                <a:lnTo>
                  <a:pt x="6069408" y="0"/>
                </a:lnTo>
                <a:lnTo>
                  <a:pt x="6069408" y="6448242"/>
                </a:lnTo>
                <a:lnTo>
                  <a:pt x="0" y="64482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1016" y="6172200"/>
            <a:ext cx="3296984" cy="4114800"/>
          </a:xfrm>
          <a:custGeom>
            <a:avLst/>
            <a:gdLst/>
            <a:ahLst/>
            <a:cxnLst/>
            <a:rect l="l" t="t" r="r" b="b"/>
            <a:pathLst>
              <a:path w="3296984" h="4114800">
                <a:moveTo>
                  <a:pt x="0" y="0"/>
                </a:moveTo>
                <a:lnTo>
                  <a:pt x="3296984" y="0"/>
                </a:lnTo>
                <a:lnTo>
                  <a:pt x="32969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62769" y="2033692"/>
            <a:ext cx="7879406" cy="3109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Börn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fæðast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með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allt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upp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í</a:t>
            </a:r>
            <a:r>
              <a:rPr lang="en-US" sz="3566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300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bein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993"/>
              </a:lnSpc>
            </a:pP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svo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renna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sum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lítil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bein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saman í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eitt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stærra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þegar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börnin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stækka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og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þá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enda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þau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206!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Þetta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gerist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t.d.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í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úlnlið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ökkla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og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rófubeini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10693" y="299326"/>
            <a:ext cx="8934100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Sturluð staðreynd!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3869" y="1648518"/>
            <a:ext cx="9762429" cy="5552382"/>
          </a:xfrm>
          <a:custGeom>
            <a:avLst/>
            <a:gdLst/>
            <a:ahLst/>
            <a:cxnLst/>
            <a:rect l="l" t="t" r="r" b="b"/>
            <a:pathLst>
              <a:path w="9762429" h="5552382">
                <a:moveTo>
                  <a:pt x="0" y="0"/>
                </a:moveTo>
                <a:lnTo>
                  <a:pt x="9762429" y="0"/>
                </a:lnTo>
                <a:lnTo>
                  <a:pt x="9762429" y="5552382"/>
                </a:lnTo>
                <a:lnTo>
                  <a:pt x="0" y="5552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172200"/>
            <a:ext cx="4869586" cy="4114800"/>
          </a:xfrm>
          <a:custGeom>
            <a:avLst/>
            <a:gdLst/>
            <a:ahLst/>
            <a:cxnLst/>
            <a:rect l="l" t="t" r="r" b="b"/>
            <a:pathLst>
              <a:path w="4869586" h="4114800">
                <a:moveTo>
                  <a:pt x="0" y="0"/>
                </a:moveTo>
                <a:lnTo>
                  <a:pt x="4869586" y="0"/>
                </a:lnTo>
                <a:lnTo>
                  <a:pt x="48695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70469" y="6172200"/>
            <a:ext cx="1424749" cy="4114800"/>
          </a:xfrm>
          <a:custGeom>
            <a:avLst/>
            <a:gdLst/>
            <a:ahLst/>
            <a:cxnLst/>
            <a:rect l="l" t="t" r="r" b="b"/>
            <a:pathLst>
              <a:path w="1424749" h="4114800">
                <a:moveTo>
                  <a:pt x="0" y="0"/>
                </a:moveTo>
                <a:lnTo>
                  <a:pt x="1424749" y="0"/>
                </a:lnTo>
                <a:lnTo>
                  <a:pt x="14247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76950" y="170815"/>
            <a:ext cx="8934100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Beinin í líkamanum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04297" y="2572202"/>
            <a:ext cx="7879406" cy="252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Í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mannslíkamanum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eru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206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bein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Aðeins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80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bein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mynda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beinagrindina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hin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126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eru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eins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konar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66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fylgihlutir</a:t>
            </a:r>
            <a:r>
              <a:rPr lang="en-US" sz="35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72814" y="1899426"/>
            <a:ext cx="14000189" cy="28309206"/>
          </a:xfrm>
          <a:custGeom>
            <a:avLst/>
            <a:gdLst/>
            <a:ahLst/>
            <a:cxnLst/>
            <a:rect l="l" t="t" r="r" b="b"/>
            <a:pathLst>
              <a:path w="14000189" h="28309206">
                <a:moveTo>
                  <a:pt x="0" y="0"/>
                </a:moveTo>
                <a:lnTo>
                  <a:pt x="14000190" y="0"/>
                </a:lnTo>
                <a:lnTo>
                  <a:pt x="14000190" y="28309206"/>
                </a:lnTo>
                <a:lnTo>
                  <a:pt x="0" y="28309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340052">
            <a:off x="8099062" y="3031884"/>
            <a:ext cx="5333051" cy="655725"/>
            <a:chOff x="0" y="0"/>
            <a:chExt cx="661055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10553" cy="812800"/>
            </a:xfrm>
            <a:custGeom>
              <a:avLst/>
              <a:gdLst/>
              <a:ahLst/>
              <a:cxnLst/>
              <a:rect l="l" t="t" r="r" b="b"/>
              <a:pathLst>
                <a:path w="6610553" h="812800">
                  <a:moveTo>
                    <a:pt x="6610553" y="406400"/>
                  </a:moveTo>
                  <a:lnTo>
                    <a:pt x="6204153" y="0"/>
                  </a:lnTo>
                  <a:lnTo>
                    <a:pt x="6204153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6204153" y="609600"/>
                  </a:lnTo>
                  <a:lnTo>
                    <a:pt x="6204153" y="812800"/>
                  </a:lnTo>
                  <a:lnTo>
                    <a:pt x="6610553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46050"/>
              <a:ext cx="6508953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78000" y="3098136"/>
            <a:ext cx="4403696" cy="1399187"/>
            <a:chOff x="0" y="0"/>
            <a:chExt cx="5871594" cy="186558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871594" cy="1865582"/>
              <a:chOff x="0" y="0"/>
              <a:chExt cx="1557452" cy="49484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57452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557452" h="494849">
                    <a:moveTo>
                      <a:pt x="175805" y="0"/>
                    </a:moveTo>
                    <a:lnTo>
                      <a:pt x="1381647" y="0"/>
                    </a:lnTo>
                    <a:cubicBezTo>
                      <a:pt x="1478741" y="0"/>
                      <a:pt x="1557452" y="78711"/>
                      <a:pt x="1557452" y="175805"/>
                    </a:cubicBezTo>
                    <a:lnTo>
                      <a:pt x="1557452" y="319044"/>
                    </a:lnTo>
                    <a:cubicBezTo>
                      <a:pt x="1557452" y="365671"/>
                      <a:pt x="1538930" y="410387"/>
                      <a:pt x="1505960" y="443357"/>
                    </a:cubicBezTo>
                    <a:cubicBezTo>
                      <a:pt x="1472990" y="476327"/>
                      <a:pt x="1428273" y="494849"/>
                      <a:pt x="1381647" y="494849"/>
                    </a:cubicBezTo>
                    <a:lnTo>
                      <a:pt x="175805" y="494849"/>
                    </a:lnTo>
                    <a:cubicBezTo>
                      <a:pt x="129179" y="494849"/>
                      <a:pt x="84462" y="476327"/>
                      <a:pt x="51492" y="443357"/>
                    </a:cubicBezTo>
                    <a:cubicBezTo>
                      <a:pt x="18522" y="410387"/>
                      <a:pt x="0" y="365671"/>
                      <a:pt x="0" y="319044"/>
                    </a:cubicBezTo>
                    <a:lnTo>
                      <a:pt x="0" y="175805"/>
                    </a:lnTo>
                    <a:cubicBezTo>
                      <a:pt x="0" y="129179"/>
                      <a:pt x="18522" y="84462"/>
                      <a:pt x="51492" y="51492"/>
                    </a:cubicBezTo>
                    <a:cubicBezTo>
                      <a:pt x="84462" y="18522"/>
                      <a:pt x="129179" y="0"/>
                      <a:pt x="175805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04775"/>
                <a:ext cx="1557452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274542" y="454424"/>
              <a:ext cx="332251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Höfuðkúpa</a:t>
              </a:r>
              <a:endPara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770852">
            <a:off x="7531451" y="6458237"/>
            <a:ext cx="4525587" cy="655725"/>
            <a:chOff x="0" y="0"/>
            <a:chExt cx="560966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09666" cy="812800"/>
            </a:xfrm>
            <a:custGeom>
              <a:avLst/>
              <a:gdLst/>
              <a:ahLst/>
              <a:cxnLst/>
              <a:rect l="l" t="t" r="r" b="b"/>
              <a:pathLst>
                <a:path w="5609666" h="812800">
                  <a:moveTo>
                    <a:pt x="5609666" y="406400"/>
                  </a:moveTo>
                  <a:lnTo>
                    <a:pt x="5203266" y="0"/>
                  </a:lnTo>
                  <a:lnTo>
                    <a:pt x="5203266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203266" y="609600"/>
                  </a:lnTo>
                  <a:lnTo>
                    <a:pt x="5203266" y="812800"/>
                  </a:lnTo>
                  <a:lnTo>
                    <a:pt x="5609666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550806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79718" y="8230844"/>
            <a:ext cx="5992983" cy="655725"/>
            <a:chOff x="0" y="0"/>
            <a:chExt cx="7428568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28568" cy="812800"/>
            </a:xfrm>
            <a:custGeom>
              <a:avLst/>
              <a:gdLst/>
              <a:ahLst/>
              <a:cxnLst/>
              <a:rect l="l" t="t" r="r" b="b"/>
              <a:pathLst>
                <a:path w="7428568" h="812800">
                  <a:moveTo>
                    <a:pt x="7428568" y="406400"/>
                  </a:moveTo>
                  <a:lnTo>
                    <a:pt x="7022168" y="0"/>
                  </a:lnTo>
                  <a:lnTo>
                    <a:pt x="7022168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7022168" y="609600"/>
                  </a:lnTo>
                  <a:lnTo>
                    <a:pt x="7022168" y="812800"/>
                  </a:lnTo>
                  <a:lnTo>
                    <a:pt x="7428568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732696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78000" y="5478625"/>
            <a:ext cx="4057650" cy="1399187"/>
            <a:chOff x="0" y="0"/>
            <a:chExt cx="5410200" cy="186558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174388" y="454424"/>
              <a:ext cx="3061425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Viðbein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78000" y="7859113"/>
            <a:ext cx="4403696" cy="1399187"/>
            <a:chOff x="0" y="0"/>
            <a:chExt cx="5871594" cy="1865582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871594" cy="1865582"/>
              <a:chOff x="0" y="0"/>
              <a:chExt cx="1557452" cy="49484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557452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557452" h="494849">
                    <a:moveTo>
                      <a:pt x="175805" y="0"/>
                    </a:moveTo>
                    <a:lnTo>
                      <a:pt x="1381647" y="0"/>
                    </a:lnTo>
                    <a:cubicBezTo>
                      <a:pt x="1478741" y="0"/>
                      <a:pt x="1557452" y="78711"/>
                      <a:pt x="1557452" y="175805"/>
                    </a:cubicBezTo>
                    <a:lnTo>
                      <a:pt x="1557452" y="319044"/>
                    </a:lnTo>
                    <a:cubicBezTo>
                      <a:pt x="1557452" y="365671"/>
                      <a:pt x="1538930" y="410387"/>
                      <a:pt x="1505960" y="443357"/>
                    </a:cubicBezTo>
                    <a:cubicBezTo>
                      <a:pt x="1472990" y="476327"/>
                      <a:pt x="1428273" y="494849"/>
                      <a:pt x="1381647" y="494849"/>
                    </a:cubicBezTo>
                    <a:lnTo>
                      <a:pt x="175805" y="494849"/>
                    </a:lnTo>
                    <a:cubicBezTo>
                      <a:pt x="129179" y="494849"/>
                      <a:pt x="84462" y="476327"/>
                      <a:pt x="51492" y="443357"/>
                    </a:cubicBezTo>
                    <a:cubicBezTo>
                      <a:pt x="18522" y="410387"/>
                      <a:pt x="0" y="365671"/>
                      <a:pt x="0" y="319044"/>
                    </a:cubicBezTo>
                    <a:lnTo>
                      <a:pt x="0" y="175805"/>
                    </a:lnTo>
                    <a:cubicBezTo>
                      <a:pt x="0" y="129179"/>
                      <a:pt x="18522" y="84462"/>
                      <a:pt x="51492" y="51492"/>
                    </a:cubicBezTo>
                    <a:cubicBezTo>
                      <a:pt x="84462" y="18522"/>
                      <a:pt x="129179" y="0"/>
                      <a:pt x="175805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04775"/>
                <a:ext cx="1557452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274542" y="454424"/>
              <a:ext cx="332251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Bringubein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-665832" y="514667"/>
            <a:ext cx="19619664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Skoðum helstu bein mannslíkamans!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46368" y="-1646782"/>
            <a:ext cx="14652667" cy="28476914"/>
          </a:xfrm>
          <a:custGeom>
            <a:avLst/>
            <a:gdLst/>
            <a:ahLst/>
            <a:cxnLst/>
            <a:rect l="l" t="t" r="r" b="b"/>
            <a:pathLst>
              <a:path w="14652667" h="28476914">
                <a:moveTo>
                  <a:pt x="0" y="0"/>
                </a:moveTo>
                <a:lnTo>
                  <a:pt x="14652666" y="0"/>
                </a:lnTo>
                <a:lnTo>
                  <a:pt x="14652666" y="28476914"/>
                </a:lnTo>
                <a:lnTo>
                  <a:pt x="0" y="28476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1153237">
            <a:off x="7020722" y="4169386"/>
            <a:ext cx="5333051" cy="655725"/>
            <a:chOff x="0" y="0"/>
            <a:chExt cx="661055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10553" cy="812800"/>
            </a:xfrm>
            <a:custGeom>
              <a:avLst/>
              <a:gdLst/>
              <a:ahLst/>
              <a:cxnLst/>
              <a:rect l="l" t="t" r="r" b="b"/>
              <a:pathLst>
                <a:path w="6610553" h="812800">
                  <a:moveTo>
                    <a:pt x="6610553" y="406400"/>
                  </a:moveTo>
                  <a:lnTo>
                    <a:pt x="6204153" y="0"/>
                  </a:lnTo>
                  <a:lnTo>
                    <a:pt x="6204153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6204153" y="609600"/>
                  </a:lnTo>
                  <a:lnTo>
                    <a:pt x="6204153" y="812800"/>
                  </a:lnTo>
                  <a:lnTo>
                    <a:pt x="6610553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46050"/>
              <a:ext cx="6508953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78000" y="3098136"/>
            <a:ext cx="4340778" cy="1399187"/>
            <a:chOff x="0" y="0"/>
            <a:chExt cx="5787705" cy="186558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787705" cy="1865582"/>
              <a:chOff x="0" y="0"/>
              <a:chExt cx="1535200" cy="49484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35200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535200" h="494849">
                    <a:moveTo>
                      <a:pt x="178353" y="0"/>
                    </a:moveTo>
                    <a:lnTo>
                      <a:pt x="1356847" y="0"/>
                    </a:lnTo>
                    <a:cubicBezTo>
                      <a:pt x="1455349" y="0"/>
                      <a:pt x="1535200" y="79851"/>
                      <a:pt x="1535200" y="178353"/>
                    </a:cubicBezTo>
                    <a:lnTo>
                      <a:pt x="1535200" y="316496"/>
                    </a:lnTo>
                    <a:cubicBezTo>
                      <a:pt x="1535200" y="363798"/>
                      <a:pt x="1516409" y="409163"/>
                      <a:pt x="1482962" y="442611"/>
                    </a:cubicBezTo>
                    <a:cubicBezTo>
                      <a:pt x="1449514" y="476059"/>
                      <a:pt x="1404149" y="494849"/>
                      <a:pt x="1356847" y="494849"/>
                    </a:cubicBezTo>
                    <a:lnTo>
                      <a:pt x="178353" y="494849"/>
                    </a:lnTo>
                    <a:cubicBezTo>
                      <a:pt x="131051" y="494849"/>
                      <a:pt x="85686" y="476059"/>
                      <a:pt x="52238" y="442611"/>
                    </a:cubicBezTo>
                    <a:cubicBezTo>
                      <a:pt x="18791" y="409163"/>
                      <a:pt x="0" y="363798"/>
                      <a:pt x="0" y="316496"/>
                    </a:cubicBezTo>
                    <a:lnTo>
                      <a:pt x="0" y="178353"/>
                    </a:lnTo>
                    <a:cubicBezTo>
                      <a:pt x="0" y="131051"/>
                      <a:pt x="18791" y="85686"/>
                      <a:pt x="52238" y="52238"/>
                    </a:cubicBezTo>
                    <a:cubicBezTo>
                      <a:pt x="85686" y="18791"/>
                      <a:pt x="131051" y="0"/>
                      <a:pt x="178353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04775"/>
                <a:ext cx="1535200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256332" y="454424"/>
              <a:ext cx="3275040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Herðablað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770852">
            <a:off x="7928871" y="6444031"/>
            <a:ext cx="4525587" cy="655725"/>
            <a:chOff x="0" y="0"/>
            <a:chExt cx="560966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09666" cy="812800"/>
            </a:xfrm>
            <a:custGeom>
              <a:avLst/>
              <a:gdLst/>
              <a:ahLst/>
              <a:cxnLst/>
              <a:rect l="l" t="t" r="r" b="b"/>
              <a:pathLst>
                <a:path w="5609666" h="812800">
                  <a:moveTo>
                    <a:pt x="5609666" y="406400"/>
                  </a:moveTo>
                  <a:lnTo>
                    <a:pt x="5203266" y="0"/>
                  </a:lnTo>
                  <a:lnTo>
                    <a:pt x="5203266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203266" y="609600"/>
                  </a:lnTo>
                  <a:lnTo>
                    <a:pt x="5203266" y="812800"/>
                  </a:lnTo>
                  <a:lnTo>
                    <a:pt x="5609666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550806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79718" y="7878494"/>
            <a:ext cx="5992983" cy="655725"/>
            <a:chOff x="0" y="0"/>
            <a:chExt cx="7428568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28568" cy="812800"/>
            </a:xfrm>
            <a:custGeom>
              <a:avLst/>
              <a:gdLst/>
              <a:ahLst/>
              <a:cxnLst/>
              <a:rect l="l" t="t" r="r" b="b"/>
              <a:pathLst>
                <a:path w="7428568" h="812800">
                  <a:moveTo>
                    <a:pt x="7428568" y="406400"/>
                  </a:moveTo>
                  <a:lnTo>
                    <a:pt x="7022168" y="0"/>
                  </a:lnTo>
                  <a:lnTo>
                    <a:pt x="7022168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7022168" y="609600"/>
                  </a:lnTo>
                  <a:lnTo>
                    <a:pt x="7022168" y="812800"/>
                  </a:lnTo>
                  <a:lnTo>
                    <a:pt x="7428568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732696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78000" y="5478625"/>
            <a:ext cx="4057650" cy="1399187"/>
            <a:chOff x="0" y="0"/>
            <a:chExt cx="5410200" cy="186558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174388" y="454424"/>
              <a:ext cx="3061425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Rifbein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78000" y="7154412"/>
            <a:ext cx="5158705" cy="1399187"/>
            <a:chOff x="0" y="0"/>
            <a:chExt cx="6878273" cy="1865582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6878273" cy="1865582"/>
              <a:chOff x="0" y="0"/>
              <a:chExt cx="1824475" cy="49484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824475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824475" h="494849">
                    <a:moveTo>
                      <a:pt x="150075" y="0"/>
                    </a:moveTo>
                    <a:lnTo>
                      <a:pt x="1674401" y="0"/>
                    </a:lnTo>
                    <a:cubicBezTo>
                      <a:pt x="1757285" y="0"/>
                      <a:pt x="1824475" y="67191"/>
                      <a:pt x="1824475" y="150075"/>
                    </a:cubicBezTo>
                    <a:lnTo>
                      <a:pt x="1824475" y="344774"/>
                    </a:lnTo>
                    <a:cubicBezTo>
                      <a:pt x="1824475" y="384577"/>
                      <a:pt x="1808664" y="422749"/>
                      <a:pt x="1780520" y="450893"/>
                    </a:cubicBezTo>
                    <a:cubicBezTo>
                      <a:pt x="1752375" y="479038"/>
                      <a:pt x="1714203" y="494849"/>
                      <a:pt x="1674401" y="494849"/>
                    </a:cubicBezTo>
                    <a:lnTo>
                      <a:pt x="150075" y="494849"/>
                    </a:lnTo>
                    <a:cubicBezTo>
                      <a:pt x="110273" y="494849"/>
                      <a:pt x="72100" y="479038"/>
                      <a:pt x="43956" y="450893"/>
                    </a:cubicBezTo>
                    <a:cubicBezTo>
                      <a:pt x="15811" y="422749"/>
                      <a:pt x="0" y="384577"/>
                      <a:pt x="0" y="344774"/>
                    </a:cubicBezTo>
                    <a:lnTo>
                      <a:pt x="0" y="150075"/>
                    </a:lnTo>
                    <a:cubicBezTo>
                      <a:pt x="0" y="110273"/>
                      <a:pt x="15811" y="72100"/>
                      <a:pt x="43956" y="43956"/>
                    </a:cubicBezTo>
                    <a:cubicBezTo>
                      <a:pt x="72100" y="15811"/>
                      <a:pt x="110273" y="0"/>
                      <a:pt x="150075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04775"/>
                <a:ext cx="1824475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493061" y="454424"/>
              <a:ext cx="3892151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Hryggjarsúla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02532" y="-5595934"/>
            <a:ext cx="14000189" cy="28309206"/>
          </a:xfrm>
          <a:custGeom>
            <a:avLst/>
            <a:gdLst/>
            <a:ahLst/>
            <a:cxnLst/>
            <a:rect l="l" t="t" r="r" b="b"/>
            <a:pathLst>
              <a:path w="14000189" h="28309206">
                <a:moveTo>
                  <a:pt x="0" y="0"/>
                </a:moveTo>
                <a:lnTo>
                  <a:pt x="14000190" y="0"/>
                </a:lnTo>
                <a:lnTo>
                  <a:pt x="14000190" y="28309207"/>
                </a:lnTo>
                <a:lnTo>
                  <a:pt x="0" y="283092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13048">
            <a:off x="8099062" y="3031884"/>
            <a:ext cx="5333051" cy="655725"/>
            <a:chOff x="0" y="0"/>
            <a:chExt cx="661055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10553" cy="812800"/>
            </a:xfrm>
            <a:custGeom>
              <a:avLst/>
              <a:gdLst/>
              <a:ahLst/>
              <a:cxnLst/>
              <a:rect l="l" t="t" r="r" b="b"/>
              <a:pathLst>
                <a:path w="6610553" h="812800">
                  <a:moveTo>
                    <a:pt x="6610553" y="406400"/>
                  </a:moveTo>
                  <a:lnTo>
                    <a:pt x="6204153" y="0"/>
                  </a:lnTo>
                  <a:lnTo>
                    <a:pt x="6204153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6204153" y="609600"/>
                  </a:lnTo>
                  <a:lnTo>
                    <a:pt x="6204153" y="812800"/>
                  </a:lnTo>
                  <a:lnTo>
                    <a:pt x="6610553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46050"/>
              <a:ext cx="6508953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593814" y="2335385"/>
            <a:ext cx="4057650" cy="2104037"/>
            <a:chOff x="0" y="0"/>
            <a:chExt cx="5410200" cy="280538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410200" cy="2805382"/>
              <a:chOff x="0" y="0"/>
              <a:chExt cx="1435066" cy="7441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35066" cy="744133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744133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553335"/>
                    </a:lnTo>
                    <a:cubicBezTo>
                      <a:pt x="1435066" y="603938"/>
                      <a:pt x="1414964" y="652468"/>
                      <a:pt x="1379183" y="688250"/>
                    </a:cubicBezTo>
                    <a:cubicBezTo>
                      <a:pt x="1343401" y="724031"/>
                      <a:pt x="1294871" y="744133"/>
                      <a:pt x="1244268" y="744133"/>
                    </a:cubicBezTo>
                    <a:lnTo>
                      <a:pt x="190798" y="744133"/>
                    </a:lnTo>
                    <a:cubicBezTo>
                      <a:pt x="85423" y="744133"/>
                      <a:pt x="0" y="658710"/>
                      <a:pt x="0" y="553335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04775"/>
                <a:ext cx="1435066" cy="848908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960756" y="389565"/>
              <a:ext cx="3543255" cy="1844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Upphand</a:t>
              </a: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-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leggsbein</a:t>
              </a:r>
              <a:endPara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81060" y="6008764"/>
            <a:ext cx="4525587" cy="655725"/>
            <a:chOff x="0" y="0"/>
            <a:chExt cx="560966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09666" cy="812800"/>
            </a:xfrm>
            <a:custGeom>
              <a:avLst/>
              <a:gdLst/>
              <a:ahLst/>
              <a:cxnLst/>
              <a:rect l="l" t="t" r="r" b="b"/>
              <a:pathLst>
                <a:path w="5609666" h="812800">
                  <a:moveTo>
                    <a:pt x="5609666" y="406400"/>
                  </a:moveTo>
                  <a:lnTo>
                    <a:pt x="5203266" y="0"/>
                  </a:lnTo>
                  <a:lnTo>
                    <a:pt x="5203266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203266" y="609600"/>
                  </a:lnTo>
                  <a:lnTo>
                    <a:pt x="5203266" y="812800"/>
                  </a:lnTo>
                  <a:lnTo>
                    <a:pt x="5609666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550806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239505">
            <a:off x="7340164" y="7591987"/>
            <a:ext cx="4541313" cy="655725"/>
            <a:chOff x="0" y="0"/>
            <a:chExt cx="5629159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629159" cy="812800"/>
            </a:xfrm>
            <a:custGeom>
              <a:avLst/>
              <a:gdLst/>
              <a:ahLst/>
              <a:cxnLst/>
              <a:rect l="l" t="t" r="r" b="b"/>
              <a:pathLst>
                <a:path w="5629159" h="812800">
                  <a:moveTo>
                    <a:pt x="5629159" y="406400"/>
                  </a:moveTo>
                  <a:lnTo>
                    <a:pt x="5222759" y="0"/>
                  </a:lnTo>
                  <a:lnTo>
                    <a:pt x="5222759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222759" y="609600"/>
                  </a:lnTo>
                  <a:lnTo>
                    <a:pt x="5222759" y="812800"/>
                  </a:lnTo>
                  <a:lnTo>
                    <a:pt x="5629159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552755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78000" y="5478625"/>
            <a:ext cx="4057650" cy="1399187"/>
            <a:chOff x="0" y="0"/>
            <a:chExt cx="5410200" cy="186558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174388" y="454424"/>
              <a:ext cx="3061425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Öln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78000" y="7859113"/>
            <a:ext cx="4057650" cy="1399187"/>
            <a:chOff x="0" y="0"/>
            <a:chExt cx="5410200" cy="1865582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174388" y="454424"/>
              <a:ext cx="3061425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Sveif</a:t>
              </a:r>
              <a:endPara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-3063464" y="527021"/>
            <a:ext cx="19619664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beinin í handleggjunum...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43854" y="-26905907"/>
            <a:ext cx="30271635" cy="38143634"/>
          </a:xfrm>
          <a:custGeom>
            <a:avLst/>
            <a:gdLst/>
            <a:ahLst/>
            <a:cxnLst/>
            <a:rect l="l" t="t" r="r" b="b"/>
            <a:pathLst>
              <a:path w="30271635" h="38143634">
                <a:moveTo>
                  <a:pt x="0" y="0"/>
                </a:moveTo>
                <a:lnTo>
                  <a:pt x="30271635" y="0"/>
                </a:lnTo>
                <a:lnTo>
                  <a:pt x="30271635" y="38143635"/>
                </a:lnTo>
                <a:lnTo>
                  <a:pt x="0" y="38143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60475"/>
            </a:stretch>
          </a:blipFill>
        </p:spPr>
      </p:sp>
      <p:grpSp>
        <p:nvGrpSpPr>
          <p:cNvPr id="3" name="Group 3"/>
          <p:cNvGrpSpPr/>
          <p:nvPr/>
        </p:nvGrpSpPr>
        <p:grpSpPr>
          <a:xfrm rot="87268">
            <a:off x="7815329" y="3464400"/>
            <a:ext cx="5760903" cy="655725"/>
            <a:chOff x="0" y="0"/>
            <a:chExt cx="7140895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140895" cy="812800"/>
            </a:xfrm>
            <a:custGeom>
              <a:avLst/>
              <a:gdLst/>
              <a:ahLst/>
              <a:cxnLst/>
              <a:rect l="l" t="t" r="r" b="b"/>
              <a:pathLst>
                <a:path w="7140895" h="812800">
                  <a:moveTo>
                    <a:pt x="7140895" y="406400"/>
                  </a:moveTo>
                  <a:lnTo>
                    <a:pt x="6734495" y="0"/>
                  </a:lnTo>
                  <a:lnTo>
                    <a:pt x="673449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6734495" y="609600"/>
                  </a:lnTo>
                  <a:lnTo>
                    <a:pt x="6734495" y="812800"/>
                  </a:lnTo>
                  <a:lnTo>
                    <a:pt x="7140895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46050"/>
              <a:ext cx="703929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78000" y="3098136"/>
            <a:ext cx="4057650" cy="2104037"/>
            <a:chOff x="0" y="0"/>
            <a:chExt cx="5410200" cy="280538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410200" cy="2805382"/>
              <a:chOff x="0" y="0"/>
              <a:chExt cx="1435066" cy="7441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35066" cy="744133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744133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553335"/>
                    </a:lnTo>
                    <a:cubicBezTo>
                      <a:pt x="1435066" y="603938"/>
                      <a:pt x="1414964" y="652468"/>
                      <a:pt x="1379183" y="688250"/>
                    </a:cubicBezTo>
                    <a:cubicBezTo>
                      <a:pt x="1343401" y="724031"/>
                      <a:pt x="1294871" y="744133"/>
                      <a:pt x="1244268" y="744133"/>
                    </a:cubicBezTo>
                    <a:lnTo>
                      <a:pt x="190798" y="744133"/>
                    </a:lnTo>
                    <a:cubicBezTo>
                      <a:pt x="85423" y="744133"/>
                      <a:pt x="0" y="658710"/>
                      <a:pt x="0" y="553335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04775"/>
                <a:ext cx="1435066" cy="848908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174388" y="454424"/>
              <a:ext cx="3061425" cy="182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Úlnliðs-bein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532829">
            <a:off x="7829403" y="5487779"/>
            <a:ext cx="4862689" cy="655725"/>
            <a:chOff x="0" y="0"/>
            <a:chExt cx="6027519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27519" cy="812800"/>
            </a:xfrm>
            <a:custGeom>
              <a:avLst/>
              <a:gdLst/>
              <a:ahLst/>
              <a:cxnLst/>
              <a:rect l="l" t="t" r="r" b="b"/>
              <a:pathLst>
                <a:path w="6027519" h="812800">
                  <a:moveTo>
                    <a:pt x="6027519" y="406400"/>
                  </a:moveTo>
                  <a:lnTo>
                    <a:pt x="5621119" y="0"/>
                  </a:lnTo>
                  <a:lnTo>
                    <a:pt x="5621119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621119" y="609600"/>
                  </a:lnTo>
                  <a:lnTo>
                    <a:pt x="5621119" y="812800"/>
                  </a:lnTo>
                  <a:lnTo>
                    <a:pt x="6027519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592591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239505">
            <a:off x="7340164" y="7591987"/>
            <a:ext cx="4541313" cy="655725"/>
            <a:chOff x="0" y="0"/>
            <a:chExt cx="5629159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629159" cy="812800"/>
            </a:xfrm>
            <a:custGeom>
              <a:avLst/>
              <a:gdLst/>
              <a:ahLst/>
              <a:cxnLst/>
              <a:rect l="l" t="t" r="r" b="b"/>
              <a:pathLst>
                <a:path w="5629159" h="812800">
                  <a:moveTo>
                    <a:pt x="5629159" y="406400"/>
                  </a:moveTo>
                  <a:lnTo>
                    <a:pt x="5222759" y="0"/>
                  </a:lnTo>
                  <a:lnTo>
                    <a:pt x="5222759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222759" y="609600"/>
                  </a:lnTo>
                  <a:lnTo>
                    <a:pt x="5222759" y="812800"/>
                  </a:lnTo>
                  <a:lnTo>
                    <a:pt x="5629159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552755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78000" y="7845808"/>
            <a:ext cx="4057650" cy="1399187"/>
            <a:chOff x="0" y="0"/>
            <a:chExt cx="5410200" cy="186558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990963" y="454424"/>
              <a:ext cx="3428274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Kjúkur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78000" y="5471972"/>
            <a:ext cx="4057650" cy="2104037"/>
            <a:chOff x="0" y="0"/>
            <a:chExt cx="5410200" cy="2805382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410200" cy="2805382"/>
              <a:chOff x="0" y="0"/>
              <a:chExt cx="1435066" cy="74413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435066" cy="744133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744133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553335"/>
                    </a:lnTo>
                    <a:cubicBezTo>
                      <a:pt x="1435066" y="603938"/>
                      <a:pt x="1414964" y="652468"/>
                      <a:pt x="1379183" y="688250"/>
                    </a:cubicBezTo>
                    <a:cubicBezTo>
                      <a:pt x="1343401" y="724031"/>
                      <a:pt x="1294871" y="744133"/>
                      <a:pt x="1244268" y="744133"/>
                    </a:cubicBezTo>
                    <a:lnTo>
                      <a:pt x="190798" y="744133"/>
                    </a:lnTo>
                    <a:cubicBezTo>
                      <a:pt x="85423" y="744133"/>
                      <a:pt x="0" y="658710"/>
                      <a:pt x="0" y="553335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04775"/>
                <a:ext cx="1435066" cy="848908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690992" y="454424"/>
              <a:ext cx="4028216" cy="182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Miðhandar-bein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-2439334" y="514667"/>
            <a:ext cx="19619664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beinin í höndunum...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24623" y="-21121238"/>
            <a:ext cx="17153325" cy="34685033"/>
          </a:xfrm>
          <a:custGeom>
            <a:avLst/>
            <a:gdLst/>
            <a:ahLst/>
            <a:cxnLst/>
            <a:rect l="l" t="t" r="r" b="b"/>
            <a:pathLst>
              <a:path w="17153325" h="34685033">
                <a:moveTo>
                  <a:pt x="0" y="0"/>
                </a:moveTo>
                <a:lnTo>
                  <a:pt x="17153326" y="0"/>
                </a:lnTo>
                <a:lnTo>
                  <a:pt x="17153326" y="34685033"/>
                </a:lnTo>
                <a:lnTo>
                  <a:pt x="0" y="34685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73176">
            <a:off x="7688083" y="2988785"/>
            <a:ext cx="7499151" cy="655725"/>
            <a:chOff x="0" y="0"/>
            <a:chExt cx="929553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95530" cy="812800"/>
            </a:xfrm>
            <a:custGeom>
              <a:avLst/>
              <a:gdLst/>
              <a:ahLst/>
              <a:cxnLst/>
              <a:rect l="l" t="t" r="r" b="b"/>
              <a:pathLst>
                <a:path w="9295530" h="812800">
                  <a:moveTo>
                    <a:pt x="9295530" y="406400"/>
                  </a:moveTo>
                  <a:lnTo>
                    <a:pt x="8889130" y="0"/>
                  </a:lnTo>
                  <a:lnTo>
                    <a:pt x="888913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8889130" y="609600"/>
                  </a:lnTo>
                  <a:lnTo>
                    <a:pt x="8889130" y="812800"/>
                  </a:lnTo>
                  <a:lnTo>
                    <a:pt x="9295530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46050"/>
              <a:ext cx="919393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78000" y="3098136"/>
            <a:ext cx="4464615" cy="1399187"/>
            <a:chOff x="0" y="0"/>
            <a:chExt cx="5952820" cy="186558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952820" cy="1865582"/>
              <a:chOff x="0" y="0"/>
              <a:chExt cx="1578997" cy="49484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78997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578997" h="494849">
                    <a:moveTo>
                      <a:pt x="173406" y="0"/>
                    </a:moveTo>
                    <a:lnTo>
                      <a:pt x="1405591" y="0"/>
                    </a:lnTo>
                    <a:cubicBezTo>
                      <a:pt x="1501361" y="0"/>
                      <a:pt x="1578997" y="77637"/>
                      <a:pt x="1578997" y="173406"/>
                    </a:cubicBezTo>
                    <a:lnTo>
                      <a:pt x="1578997" y="321443"/>
                    </a:lnTo>
                    <a:cubicBezTo>
                      <a:pt x="1578997" y="417213"/>
                      <a:pt x="1501361" y="494849"/>
                      <a:pt x="1405591" y="494849"/>
                    </a:cubicBezTo>
                    <a:lnTo>
                      <a:pt x="173406" y="494849"/>
                    </a:lnTo>
                    <a:cubicBezTo>
                      <a:pt x="77637" y="494849"/>
                      <a:pt x="0" y="417213"/>
                      <a:pt x="0" y="321443"/>
                    </a:cubicBezTo>
                    <a:lnTo>
                      <a:pt x="0" y="173406"/>
                    </a:lnTo>
                    <a:cubicBezTo>
                      <a:pt x="0" y="77637"/>
                      <a:pt x="77637" y="0"/>
                      <a:pt x="173406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04775"/>
                <a:ext cx="1578997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292174" y="454424"/>
              <a:ext cx="3368473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Lærleggur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532829">
            <a:off x="7966817" y="4434822"/>
            <a:ext cx="7438547" cy="655725"/>
            <a:chOff x="0" y="0"/>
            <a:chExt cx="9220409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220409" cy="812800"/>
            </a:xfrm>
            <a:custGeom>
              <a:avLst/>
              <a:gdLst/>
              <a:ahLst/>
              <a:cxnLst/>
              <a:rect l="l" t="t" r="r" b="b"/>
              <a:pathLst>
                <a:path w="9220409" h="812800">
                  <a:moveTo>
                    <a:pt x="9220409" y="406400"/>
                  </a:moveTo>
                  <a:lnTo>
                    <a:pt x="8814009" y="0"/>
                  </a:lnTo>
                  <a:lnTo>
                    <a:pt x="8814009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8814009" y="609600"/>
                  </a:lnTo>
                  <a:lnTo>
                    <a:pt x="8814009" y="812800"/>
                  </a:lnTo>
                  <a:lnTo>
                    <a:pt x="9220409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911880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20080">
            <a:off x="7970219" y="6541689"/>
            <a:ext cx="6620992" cy="655725"/>
            <a:chOff x="0" y="0"/>
            <a:chExt cx="8207013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07013" cy="812800"/>
            </a:xfrm>
            <a:custGeom>
              <a:avLst/>
              <a:gdLst/>
              <a:ahLst/>
              <a:cxnLst/>
              <a:rect l="l" t="t" r="r" b="b"/>
              <a:pathLst>
                <a:path w="8207013" h="812800">
                  <a:moveTo>
                    <a:pt x="8207013" y="406400"/>
                  </a:moveTo>
                  <a:lnTo>
                    <a:pt x="7800613" y="0"/>
                  </a:lnTo>
                  <a:lnTo>
                    <a:pt x="7800613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7800613" y="609600"/>
                  </a:lnTo>
                  <a:lnTo>
                    <a:pt x="7800613" y="812800"/>
                  </a:lnTo>
                  <a:lnTo>
                    <a:pt x="8207013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8105413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78000" y="4680693"/>
            <a:ext cx="4057650" cy="1399187"/>
            <a:chOff x="0" y="0"/>
            <a:chExt cx="5410200" cy="186558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690992" y="454424"/>
              <a:ext cx="4028216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Hnéskel</a:t>
              </a:r>
              <a:endPara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78000" y="6263250"/>
            <a:ext cx="4057650" cy="1399187"/>
            <a:chOff x="0" y="0"/>
            <a:chExt cx="5410200" cy="1865582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990963" y="454424"/>
              <a:ext cx="3428274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Dálkur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 rot="-120080">
            <a:off x="8074267" y="8090965"/>
            <a:ext cx="7231500" cy="655725"/>
            <a:chOff x="0" y="0"/>
            <a:chExt cx="8963765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963764" cy="812800"/>
            </a:xfrm>
            <a:custGeom>
              <a:avLst/>
              <a:gdLst/>
              <a:ahLst/>
              <a:cxnLst/>
              <a:rect l="l" t="t" r="r" b="b"/>
              <a:pathLst>
                <a:path w="8963764" h="812800">
                  <a:moveTo>
                    <a:pt x="8963764" y="406400"/>
                  </a:moveTo>
                  <a:lnTo>
                    <a:pt x="8557364" y="0"/>
                  </a:lnTo>
                  <a:lnTo>
                    <a:pt x="8557364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8557364" y="609600"/>
                  </a:lnTo>
                  <a:lnTo>
                    <a:pt x="8557364" y="812800"/>
                  </a:lnTo>
                  <a:lnTo>
                    <a:pt x="8963764" y="406400"/>
                  </a:lnTo>
                  <a:close/>
                </a:path>
              </a:pathLst>
            </a:custGeom>
            <a:solidFill>
              <a:srgbClr val="71548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146050"/>
              <a:ext cx="886216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178000" y="7845807"/>
            <a:ext cx="4057650" cy="1399187"/>
            <a:chOff x="0" y="0"/>
            <a:chExt cx="5410200" cy="186558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5410200" cy="1865582"/>
              <a:chOff x="0" y="0"/>
              <a:chExt cx="1435066" cy="49484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435066" cy="494849"/>
              </a:xfrm>
              <a:custGeom>
                <a:avLst/>
                <a:gdLst/>
                <a:ahLst/>
                <a:cxnLst/>
                <a:rect l="l" t="t" r="r" b="b"/>
                <a:pathLst>
                  <a:path w="1435066" h="494849">
                    <a:moveTo>
                      <a:pt x="190798" y="0"/>
                    </a:moveTo>
                    <a:lnTo>
                      <a:pt x="1244268" y="0"/>
                    </a:lnTo>
                    <a:cubicBezTo>
                      <a:pt x="1349643" y="0"/>
                      <a:pt x="1435066" y="85423"/>
                      <a:pt x="1435066" y="190798"/>
                    </a:cubicBezTo>
                    <a:lnTo>
                      <a:pt x="1435066" y="304051"/>
                    </a:lnTo>
                    <a:cubicBezTo>
                      <a:pt x="1435066" y="409426"/>
                      <a:pt x="1349643" y="494849"/>
                      <a:pt x="1244268" y="494849"/>
                    </a:cubicBezTo>
                    <a:lnTo>
                      <a:pt x="190798" y="494849"/>
                    </a:lnTo>
                    <a:cubicBezTo>
                      <a:pt x="85423" y="494849"/>
                      <a:pt x="0" y="409426"/>
                      <a:pt x="0" y="304051"/>
                    </a:cubicBezTo>
                    <a:lnTo>
                      <a:pt x="0" y="190798"/>
                    </a:lnTo>
                    <a:cubicBezTo>
                      <a:pt x="0" y="85423"/>
                      <a:pt x="85423" y="0"/>
                      <a:pt x="190798" y="0"/>
                    </a:cubicBezTo>
                    <a:close/>
                  </a:path>
                </a:pathLst>
              </a:custGeom>
              <a:solidFill>
                <a:srgbClr val="C2BACE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104775"/>
                <a:ext cx="1435066" cy="59962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76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990963" y="454424"/>
              <a:ext cx="3428274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Sköflungur</a:t>
              </a:r>
              <a:endParaRPr lang="en-US" sz="39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-2439334" y="514667"/>
            <a:ext cx="19619664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715482"/>
                </a:solidFill>
                <a:latin typeface="Lilita One"/>
                <a:ea typeface="Lilita One"/>
                <a:cs typeface="Lilita One"/>
                <a:sym typeface="Lilita One"/>
              </a:rPr>
              <a:t>beinin í fótleggjunum...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d2490f-1c35-4e3f-b926-7895b7e584fc">
      <Terms xmlns="http://schemas.microsoft.com/office/infopath/2007/PartnerControls"/>
    </lcf76f155ced4ddcb4097134ff3c332f>
    <TaxCatchAll xmlns="86eaadb7-13df-4e05-b559-0d1c5c6f01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C51D2C30FCF4AB605A09B21D0A574" ma:contentTypeVersion="11" ma:contentTypeDescription="Create a new document." ma:contentTypeScope="" ma:versionID="086dcc11cc0b893a963312d510e55b95">
  <xsd:schema xmlns:xsd="http://www.w3.org/2001/XMLSchema" xmlns:xs="http://www.w3.org/2001/XMLSchema" xmlns:p="http://schemas.microsoft.com/office/2006/metadata/properties" xmlns:ns2="55d2490f-1c35-4e3f-b926-7895b7e584fc" xmlns:ns3="86eaadb7-13df-4e05-b559-0d1c5c6f0143" targetNamespace="http://schemas.microsoft.com/office/2006/metadata/properties" ma:root="true" ma:fieldsID="c669f156e563eb5be5c1df20639924e4" ns2:_="" ns3:_="">
    <xsd:import namespace="55d2490f-1c35-4e3f-b926-7895b7e584fc"/>
    <xsd:import namespace="86eaadb7-13df-4e05-b559-0d1c5c6f0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2490f-1c35-4e3f-b926-7895b7e58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5864615-84dc-42fd-8330-03f6d4f8b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aadb7-13df-4e05-b559-0d1c5c6f01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7bc1cd6-e42b-4b8a-8e33-3288ea5f0967}" ma:internalName="TaxCatchAll" ma:showField="CatchAllData" ma:web="86eaadb7-13df-4e05-b559-0d1c5c6f0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6FEBC-859E-4852-ABBD-B65D909ED533}">
  <ds:schemaRefs>
    <ds:schemaRef ds:uri="http://schemas.microsoft.com/office/2006/documentManagement/types"/>
    <ds:schemaRef ds:uri="http://schemas.microsoft.com/office/2006/metadata/properties"/>
    <ds:schemaRef ds:uri="55d2490f-1c35-4e3f-b926-7895b7e584f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eaadb7-13df-4e05-b559-0d1c5c6f014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6508147-26FA-4AA3-9362-BBD879D295A1}">
  <ds:schemaRefs>
    <ds:schemaRef ds:uri="55d2490f-1c35-4e3f-b926-7895b7e584fc"/>
    <ds:schemaRef ds:uri="86eaadb7-13df-4e05-b559-0d1c5c6f01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CC0615C-268D-4210-AB22-8E251EE3A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234</Words>
  <Application>Microsoft Office PowerPoint</Application>
  <PresentationFormat>Custom</PresentationFormat>
  <Paragraphs>62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Lilita One</vt:lpstr>
      <vt:lpstr>TT Hoves</vt:lpstr>
      <vt:lpstr>Calibri</vt:lpstr>
      <vt:lpstr>TT Hoves Bold</vt:lpstr>
      <vt:lpstr>Arial</vt:lpstr>
      <vt:lpstr>Canva Sans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Beinagrindin</dc:title>
  <dc:creator>Bjōrg Vigfúsína Kjartansdóttir</dc:creator>
  <cp:lastModifiedBy>Bjōrg Vigfúsína Kjartansdóttir</cp:lastModifiedBy>
  <cp:revision>4</cp:revision>
  <dcterms:created xsi:type="dcterms:W3CDTF">2006-08-16T00:00:00Z</dcterms:created>
  <dcterms:modified xsi:type="dcterms:W3CDTF">2025-01-24T21:57:44Z</dcterms:modified>
  <dc:identifier>DAGc3IcI-4k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0x0101001F4C51D2C30FCF4AB605A09B21D0A574</vt:lpwstr>
  </property>
</Properties>
</file>