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763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034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15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37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738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166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80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86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40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06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162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1592-113F-46F0-99BA-047968EAE7D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1B41-0C0D-4D45-B168-A000223643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43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638" y="0"/>
            <a:ext cx="9144000" cy="2387600"/>
          </a:xfrm>
        </p:spPr>
        <p:txBody>
          <a:bodyPr/>
          <a:lstStyle/>
          <a:p>
            <a:r>
              <a:rPr lang="is-IS" dirty="0" smtClean="0"/>
              <a:t>Líkaminn okkar</a:t>
            </a:r>
            <a:br>
              <a:rPr lang="is-IS" dirty="0" smtClean="0"/>
            </a:br>
            <a:endParaRPr lang="is-IS" dirty="0"/>
          </a:p>
        </p:txBody>
      </p:sp>
      <p:pic>
        <p:nvPicPr>
          <p:cNvPr id="1028" name="Picture 4" descr="Human Body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78" y="1655333"/>
            <a:ext cx="2845954" cy="47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36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Líkaminn er eins og mögnuð vél sem vinnur að því að halda þér lifandi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93582"/>
            <a:ext cx="987641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 smtClean="0"/>
              <a:t>Líkaminn er búinn til úr örsmáum einingum sem kallast frumur.</a:t>
            </a:r>
            <a:endParaRPr lang="is-I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0339">
            <a:off x="1741312" y="2862860"/>
            <a:ext cx="2064822" cy="3905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88" y="3179930"/>
            <a:ext cx="4693630" cy="27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744"/>
            <a:ext cx="11098616" cy="586162"/>
          </a:xfrm>
        </p:spPr>
        <p:txBody>
          <a:bodyPr>
            <a:noAutofit/>
          </a:bodyPr>
          <a:lstStyle/>
          <a:p>
            <a:r>
              <a:rPr lang="is-IS" sz="3600" dirty="0" smtClean="0"/>
              <a:t>Líkaminn er byggður upp af beinum, </a:t>
            </a:r>
            <a:endParaRPr lang="is-I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16" y="1213283"/>
            <a:ext cx="2940750" cy="4735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97" y="2215642"/>
            <a:ext cx="3264801" cy="3814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76464" y="1322813"/>
            <a:ext cx="2012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600" dirty="0"/>
              <a:t>l</a:t>
            </a:r>
            <a:r>
              <a:rPr lang="is-IS" sz="3600" dirty="0" smtClean="0"/>
              <a:t>íffærum, </a:t>
            </a:r>
            <a:endParaRPr lang="is-IS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781575" y="1298608"/>
            <a:ext cx="1693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600" dirty="0" smtClean="0"/>
              <a:t>vöðvum</a:t>
            </a:r>
            <a:endParaRPr lang="is-IS" sz="3600" dirty="0"/>
          </a:p>
        </p:txBody>
      </p:sp>
      <p:sp>
        <p:nvSpPr>
          <p:cNvPr id="12" name="Rectangle 11"/>
          <p:cNvSpPr/>
          <p:nvPr/>
        </p:nvSpPr>
        <p:spPr>
          <a:xfrm>
            <a:off x="10058220" y="1322813"/>
            <a:ext cx="175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 dirty="0" smtClean="0"/>
              <a:t>og húð</a:t>
            </a:r>
            <a:endParaRPr lang="is-IS" sz="3600" dirty="0"/>
          </a:p>
        </p:txBody>
      </p:sp>
      <p:pic>
        <p:nvPicPr>
          <p:cNvPr id="2050" name="Picture 2" descr="Fun Skin Facts for Kids: The Surprising Science of Your Sk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3" y="2597983"/>
            <a:ext cx="2264208" cy="11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ældir vöðvar ná fleiri endurtekningum | Fitness.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12" y="2052380"/>
            <a:ext cx="2183571" cy="46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8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 60 – 70 % </a:t>
            </a:r>
            <a:br>
              <a:rPr lang="is-IS" dirty="0" smtClean="0"/>
            </a:br>
            <a:r>
              <a:rPr lang="is-IS" dirty="0" smtClean="0"/>
              <a:t>af líkamanum er vatn 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94" t="2515" b="2740"/>
          <a:stretch/>
        </p:blipFill>
        <p:spPr>
          <a:xfrm>
            <a:off x="6647029" y="252803"/>
            <a:ext cx="2753237" cy="6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0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2128" y="36643"/>
            <a:ext cx="10515600" cy="1325563"/>
          </a:xfrm>
        </p:spPr>
        <p:txBody>
          <a:bodyPr/>
          <a:lstStyle/>
          <a:p>
            <a:pPr algn="ctr"/>
            <a:r>
              <a:rPr lang="is-IS" dirty="0" smtClean="0"/>
              <a:t>Verkefni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19" y="1430767"/>
            <a:ext cx="3666805" cy="523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450812"/>
            <a:ext cx="3571875" cy="634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51" y="241038"/>
            <a:ext cx="35718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4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Líkaminn okkar </vt:lpstr>
      <vt:lpstr>Líkaminn er eins og mögnuð vél sem vinnur að því að halda þér lifandi</vt:lpstr>
      <vt:lpstr>PowerPoint Presentation</vt:lpstr>
      <vt:lpstr>Um 60 – 70 %  af líkamanum er vatn </vt:lpstr>
      <vt:lpstr>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Líkaminn okkar</dc:title>
  <dc:creator>Bjōrg Vigfúsína Kjartansdóttir</dc:creator>
  <cp:lastModifiedBy>Bjōrg Vigfúsína Kjartansdóttir</cp:lastModifiedBy>
  <cp:revision>9</cp:revision>
  <dcterms:created xsi:type="dcterms:W3CDTF">2025-01-05T19:25:41Z</dcterms:created>
  <dcterms:modified xsi:type="dcterms:W3CDTF">2025-01-05T20:59:53Z</dcterms:modified>
</cp:coreProperties>
</file>