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8" r:id="rId5"/>
    <p:sldId id="259" r:id="rId6"/>
    <p:sldId id="261" r:id="rId7"/>
    <p:sldId id="264" r:id="rId8"/>
    <p:sldId id="269" r:id="rId9"/>
    <p:sldId id="262" r:id="rId10"/>
    <p:sldId id="263" r:id="rId11"/>
    <p:sldId id="270" r:id="rId12"/>
    <p:sldId id="265" r:id="rId13"/>
    <p:sldId id="271" r:id="rId14"/>
    <p:sldId id="266" r:id="rId15"/>
    <p:sldId id="272" r:id="rId16"/>
    <p:sldId id="267" r:id="rId17"/>
    <p:sldId id="258" r:id="rId18"/>
    <p:sldId id="273" r:id="rId19"/>
  </p:sldIdLst>
  <p:sldSz cx="12192000" cy="6858000"/>
  <p:notesSz cx="6858000" cy="91440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14" autoAdjust="0"/>
    <p:restoredTop sz="94660"/>
  </p:normalViewPr>
  <p:slideViewPr>
    <p:cSldViewPr snapToGrid="0">
      <p:cViewPr varScale="1">
        <p:scale>
          <a:sx n="89" d="100"/>
          <a:sy n="89" d="100"/>
        </p:scale>
        <p:origin x="510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52BE-756D-4B14-9492-565C181AD2BF}" type="datetimeFigureOut">
              <a:rPr lang="is-IS" smtClean="0"/>
              <a:t>25.1.2025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55C5B-EEE9-476A-9674-5EC90E8547C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673836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52BE-756D-4B14-9492-565C181AD2BF}" type="datetimeFigureOut">
              <a:rPr lang="is-IS" smtClean="0"/>
              <a:t>25.1.2025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55C5B-EEE9-476A-9674-5EC90E8547C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8904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52BE-756D-4B14-9492-565C181AD2BF}" type="datetimeFigureOut">
              <a:rPr lang="is-IS" smtClean="0"/>
              <a:t>25.1.2025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55C5B-EEE9-476A-9674-5EC90E8547C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322393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52BE-756D-4B14-9492-565C181AD2BF}" type="datetimeFigureOut">
              <a:rPr lang="is-IS" smtClean="0"/>
              <a:t>25.1.2025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55C5B-EEE9-476A-9674-5EC90E8547C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93405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52BE-756D-4B14-9492-565C181AD2BF}" type="datetimeFigureOut">
              <a:rPr lang="is-IS" smtClean="0"/>
              <a:t>25.1.2025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55C5B-EEE9-476A-9674-5EC90E8547C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18506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52BE-756D-4B14-9492-565C181AD2BF}" type="datetimeFigureOut">
              <a:rPr lang="is-IS" smtClean="0"/>
              <a:t>25.1.2025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55C5B-EEE9-476A-9674-5EC90E8547C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08419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52BE-756D-4B14-9492-565C181AD2BF}" type="datetimeFigureOut">
              <a:rPr lang="is-IS" smtClean="0"/>
              <a:t>25.1.2025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55C5B-EEE9-476A-9674-5EC90E8547C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522892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52BE-756D-4B14-9492-565C181AD2BF}" type="datetimeFigureOut">
              <a:rPr lang="is-IS" smtClean="0"/>
              <a:t>25.1.2025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55C5B-EEE9-476A-9674-5EC90E8547C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76197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52BE-756D-4B14-9492-565C181AD2BF}" type="datetimeFigureOut">
              <a:rPr lang="is-IS" smtClean="0"/>
              <a:t>25.1.2025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55C5B-EEE9-476A-9674-5EC90E8547C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02769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52BE-756D-4B14-9492-565C181AD2BF}" type="datetimeFigureOut">
              <a:rPr lang="is-IS" smtClean="0"/>
              <a:t>25.1.2025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55C5B-EEE9-476A-9674-5EC90E8547C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94070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52BE-756D-4B14-9492-565C181AD2BF}" type="datetimeFigureOut">
              <a:rPr lang="is-IS" smtClean="0"/>
              <a:t>25.1.2025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55C5B-EEE9-476A-9674-5EC90E8547C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42920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F52BE-756D-4B14-9492-565C181AD2BF}" type="datetimeFigureOut">
              <a:rPr lang="is-IS" smtClean="0"/>
              <a:t>25.1.2025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55C5B-EEE9-476A-9674-5EC90E8547C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821913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xPlCkTKhzY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3E1txcKPe8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KZVeFTDszTs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pLujm36HMZA" TargetMode="External"/><Relationship Id="rId4" Type="http://schemas.openxmlformats.org/officeDocument/2006/relationships/hyperlink" Target="https://www.youtube.com/watch?v=Emox3Uo01C0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TyVZf_5sDk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YmzCEyWVHM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yCWclrhsPQ8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rnIUFrx0DjI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WSHEAZhzFHs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9HK59FaoMI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ME0rMROIrY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ldSov_z6sJA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dP3zBaDCv0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7714" y="195861"/>
            <a:ext cx="9144000" cy="1129553"/>
          </a:xfrm>
        </p:spPr>
        <p:txBody>
          <a:bodyPr>
            <a:normAutofit/>
          </a:bodyPr>
          <a:lstStyle/>
          <a:p>
            <a:r>
              <a:rPr lang="is-IS" dirty="0" smtClean="0"/>
              <a:t>Líffæri 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803" y="241610"/>
            <a:ext cx="4103374" cy="4065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15677" y="1219229"/>
            <a:ext cx="29594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Húðin er stærsta líffærið</a:t>
            </a:r>
            <a:endParaRPr lang="is-I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15677" y="1651726"/>
            <a:ext cx="48762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Húðin </a:t>
            </a:r>
            <a:r>
              <a:rPr lang="is-I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umlykur líkamann og verndar hann</a:t>
            </a:r>
            <a:endParaRPr lang="is-I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78362" y="6296108"/>
            <a:ext cx="4868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>
                <a:hlinkClick r:id="rId3"/>
              </a:rPr>
              <a:t>https://www.youtube.com/watch?v=OxPlCkTKhzY</a:t>
            </a:r>
            <a:endParaRPr lang="is-I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922" y="4420479"/>
            <a:ext cx="3347813" cy="201169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15677" y="5438148"/>
            <a:ext cx="4233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Húðin er byggð á þremur húðlögum</a:t>
            </a:r>
            <a:endParaRPr lang="is-I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14">
            <a:hlinkClick r:id="rId3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4367" y="5975873"/>
            <a:ext cx="848345" cy="8337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215677" y="210764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n-NO" sz="2000" dirty="0">
                <a:solidFill>
                  <a:srgbClr val="1C1C1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Húðin er mjög teygjanleg eins og best sést á ófrískum konum</a:t>
            </a:r>
            <a:endParaRPr lang="is-I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215677" y="2962664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s-IS" sz="2000" dirty="0">
                <a:solidFill>
                  <a:srgbClr val="1C1C1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 húðinni er mikið af taugaendum þannig að hún er okkar aðal skynjunarlíffæri eða </a:t>
            </a:r>
            <a:r>
              <a:rPr lang="is-IS" sz="2000" dirty="0" smtClean="0">
                <a:solidFill>
                  <a:srgbClr val="1C1C1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skynfæri t.d. ef við finnum mikinn hita eða kulda.</a:t>
            </a:r>
            <a:endParaRPr lang="is-I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15677" y="4046518"/>
            <a:ext cx="69099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2000" dirty="0">
                <a:solidFill>
                  <a:srgbClr val="1C1C1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Húðin er einnig hitastjórnunarlíffæri. </a:t>
            </a:r>
            <a:r>
              <a:rPr lang="is-IS" sz="2000" dirty="0" smtClean="0">
                <a:solidFill>
                  <a:srgbClr val="1C1C1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000" dirty="0" smtClean="0">
                <a:solidFill>
                  <a:srgbClr val="1C1C1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000" dirty="0" smtClean="0">
                <a:solidFill>
                  <a:srgbClr val="1C1C1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 </a:t>
            </a:r>
            <a:r>
              <a:rPr lang="is-IS" sz="2000" dirty="0">
                <a:solidFill>
                  <a:srgbClr val="1C1C1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okkur er of heitt beinum við heitu blóðinu út í æðakerfi </a:t>
            </a:r>
            <a:r>
              <a:rPr lang="is-IS" sz="2000" dirty="0" smtClean="0">
                <a:solidFill>
                  <a:srgbClr val="1C1C1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húðarinnar </a:t>
            </a:r>
            <a:r>
              <a:rPr lang="is-IS" sz="2000" dirty="0">
                <a:solidFill>
                  <a:srgbClr val="1C1C1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 aukum framleiðslu svitakirtla þannig að húðin verði vel rök.</a:t>
            </a:r>
            <a:endParaRPr lang="is-I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15677" y="5882517"/>
            <a:ext cx="5711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Húðin er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þykkust á hælunum og þynnst á augnalokinu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294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8" grpId="0"/>
      <p:bldP spid="17" grpId="0"/>
      <p:bldP spid="16" grpId="0"/>
      <p:bldP spid="18" grpId="0"/>
      <p:bldP spid="19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39992" y="133836"/>
            <a:ext cx="7590416" cy="1325563"/>
          </a:xfrm>
        </p:spPr>
        <p:txBody>
          <a:bodyPr/>
          <a:lstStyle/>
          <a:p>
            <a:pPr algn="ctr"/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Melting og matur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4254" y="1693602"/>
            <a:ext cx="7493600" cy="50501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Maukið fer síðan niður í þarmana</a:t>
            </a:r>
          </a:p>
          <a:p>
            <a:pPr marL="0" indent="0">
              <a:buNone/>
            </a:pP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Þarmarnir taka næringuna og </a:t>
            </a:r>
          </a:p>
          <a:p>
            <a:pPr marL="0" indent="0">
              <a:buNone/>
            </a:pP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lytja inn í blóðið</a:t>
            </a:r>
          </a:p>
          <a:p>
            <a:pPr marL="0" indent="0">
              <a:buNone/>
            </a:pP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Það sem þú þarft ekki að nota </a:t>
            </a:r>
          </a:p>
          <a:p>
            <a:pPr marL="0" indent="0">
              <a:buNone/>
            </a:pP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 í ristilinn og þú kúkar því  </a:t>
            </a:r>
          </a:p>
          <a:p>
            <a:pPr marL="0" indent="0">
              <a:buNone/>
            </a:pP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359" y="399707"/>
            <a:ext cx="6070124" cy="56171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63900" y="6098041"/>
            <a:ext cx="4847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>
                <a:hlinkClick r:id="rId3"/>
              </a:rPr>
              <a:t>https://www.youtube.com/watch?v=v3E1txcKPe8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560499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1419" y="284443"/>
            <a:ext cx="2636520" cy="1325563"/>
          </a:xfrm>
        </p:spPr>
        <p:txBody>
          <a:bodyPr/>
          <a:lstStyle/>
          <a:p>
            <a:pPr algn="ctr"/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Verkefni</a:t>
            </a:r>
            <a:endParaRPr lang="is-I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86" y="437940"/>
            <a:ext cx="3967084" cy="5851978"/>
          </a:xfrm>
        </p:spPr>
      </p:pic>
    </p:spTree>
    <p:extLst>
      <p:ext uri="{BB962C8B-B14F-4D97-AF65-F5344CB8AC3E}">
        <p14:creationId xmlns:p14="http://schemas.microsoft.com/office/powerpoint/2010/main" val="513926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39992" y="133836"/>
            <a:ext cx="7590416" cy="1325563"/>
          </a:xfrm>
        </p:spPr>
        <p:txBody>
          <a:bodyPr/>
          <a:lstStyle/>
          <a:p>
            <a:pPr algn="ctr"/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augar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8847" y="1504416"/>
            <a:ext cx="7493600" cy="50487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Taugarnar flytja boð 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heilans, frá einum stað til annars</a:t>
            </a:r>
          </a:p>
          <a:p>
            <a:pPr marL="0" indent="0">
              <a:buNone/>
            </a:pP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Við erum með margar taugar</a:t>
            </a:r>
          </a:p>
          <a:p>
            <a:pPr marL="0" indent="0">
              <a:buNone/>
            </a:pP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Taugarnar skiptast í tvo flokka miðtaugakerfi og úttaugakerfi </a:t>
            </a:r>
          </a:p>
          <a:p>
            <a:pPr marL="0" indent="0">
              <a:buNone/>
            </a:pP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Miðtaugakerfið er í mænunni og heilanum</a:t>
            </a:r>
          </a:p>
          <a:p>
            <a:pPr marL="0" indent="0">
              <a:buNone/>
            </a:pP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Úttaugakerfið er bæði sjálfvirkt og ósjálfvirkt </a:t>
            </a:r>
          </a:p>
          <a:p>
            <a:pPr marL="0" indent="0">
              <a:buNone/>
            </a:pP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Taugaboð 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eru dauf raf- og efnaboð. 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s-IS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Rafboð 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myndast þegar 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taug verður fyrir áreiti til dæmis 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þegar ljós fellur á 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taug í 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sjónu 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augans</a:t>
            </a:r>
            <a:endParaRPr lang="is-I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 descr="Illustration showing central nervous system in a human body 36148364 Vector  Art at Vectee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435" y="280831"/>
            <a:ext cx="3181985" cy="633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424" y="4505960"/>
            <a:ext cx="1787563" cy="7448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24358" y="6368534"/>
            <a:ext cx="4848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>
                <a:hlinkClick r:id="rId4"/>
              </a:rPr>
              <a:t>https://www.youtube.com/watch?v=KZVeFTDszTs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509151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1419" y="284443"/>
            <a:ext cx="2636520" cy="1325563"/>
          </a:xfrm>
        </p:spPr>
        <p:txBody>
          <a:bodyPr/>
          <a:lstStyle/>
          <a:p>
            <a:pPr algn="ctr"/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Verkefni</a:t>
            </a:r>
            <a:endParaRPr lang="is-I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35" y="642282"/>
            <a:ext cx="3418038" cy="5866093"/>
          </a:xfrm>
        </p:spPr>
      </p:pic>
    </p:spTree>
    <p:extLst>
      <p:ext uri="{BB962C8B-B14F-4D97-AF65-F5344CB8AC3E}">
        <p14:creationId xmlns:p14="http://schemas.microsoft.com/office/powerpoint/2010/main" val="3344995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39992" y="133836"/>
            <a:ext cx="7590416" cy="1325563"/>
          </a:xfrm>
        </p:spPr>
        <p:txBody>
          <a:bodyPr/>
          <a:lstStyle/>
          <a:p>
            <a:pPr algn="ctr"/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öðvar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8847" y="1504416"/>
            <a:ext cx="6137673" cy="50487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Vöðvar geta aðeins togað, þeir geta ekki ýtt</a:t>
            </a:r>
          </a:p>
          <a:p>
            <a:pPr marL="0" indent="0">
              <a:buNone/>
            </a:pPr>
            <a:endParaRPr lang="is-I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Við höfum tvennskonar vöðva </a:t>
            </a:r>
          </a:p>
          <a:p>
            <a:pPr marL="0" indent="0">
              <a:buNone/>
            </a:pPr>
            <a:endParaRPr lang="is-I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Viljastýrða sem við stýrum og eru tvíhöfði og þríhöfði</a:t>
            </a:r>
          </a:p>
          <a:p>
            <a:pPr marL="0" indent="0">
              <a:buNone/>
            </a:pPr>
            <a:endParaRPr lang="is-I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Sjálfvirkir eins og hjartað, magi og þarmar</a:t>
            </a:r>
            <a:endParaRPr lang="is-I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Muscle Anatomy Images | Free Photos, PNG Stickers, Wallpapers &amp; Backgrounds  - rawpixe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8" t="7700" r="28942" b="7800"/>
          <a:stretch/>
        </p:blipFill>
        <p:spPr bwMode="auto">
          <a:xfrm>
            <a:off x="8663940" y="442129"/>
            <a:ext cx="2901660" cy="595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281" t="8452" r="11897"/>
          <a:stretch/>
        </p:blipFill>
        <p:spPr>
          <a:xfrm>
            <a:off x="6529676" y="126542"/>
            <a:ext cx="2195224" cy="23696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587" y="5793895"/>
            <a:ext cx="5035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>
                <a:hlinkClick r:id="rId4"/>
              </a:rPr>
              <a:t>https://www.youtube.com/watch?v=Emox3Uo01C0</a:t>
            </a:r>
            <a:endParaRPr lang="is-IS" dirty="0"/>
          </a:p>
        </p:txBody>
      </p:sp>
      <p:sp>
        <p:nvSpPr>
          <p:cNvPr id="6" name="Rectangle 5"/>
          <p:cNvSpPr/>
          <p:nvPr/>
        </p:nvSpPr>
        <p:spPr>
          <a:xfrm>
            <a:off x="33135" y="6368534"/>
            <a:ext cx="5056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>
                <a:hlinkClick r:id="rId5"/>
              </a:rPr>
              <a:t>https://www.youtube.com/watch?v=pLujm36HMZA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836170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1419" y="284443"/>
            <a:ext cx="2636520" cy="1325563"/>
          </a:xfrm>
        </p:spPr>
        <p:txBody>
          <a:bodyPr/>
          <a:lstStyle/>
          <a:p>
            <a:pPr algn="ctr"/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Verkefni</a:t>
            </a:r>
            <a:endParaRPr lang="is-I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60" y="429671"/>
            <a:ext cx="3396155" cy="6032248"/>
          </a:xfrm>
        </p:spPr>
      </p:pic>
    </p:spTree>
    <p:extLst>
      <p:ext uri="{BB962C8B-B14F-4D97-AF65-F5344CB8AC3E}">
        <p14:creationId xmlns:p14="http://schemas.microsoft.com/office/powerpoint/2010/main" val="2035083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39992" y="133836"/>
            <a:ext cx="7590416" cy="1325563"/>
          </a:xfrm>
        </p:spPr>
        <p:txBody>
          <a:bodyPr/>
          <a:lstStyle/>
          <a:p>
            <a:pPr algn="ctr"/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Skynfæri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8847" y="1504416"/>
            <a:ext cx="6137673" cy="50487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Sjón – augu</a:t>
            </a:r>
          </a:p>
          <a:p>
            <a:pPr marL="0" indent="0">
              <a:buNone/>
            </a:pP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Heyrn – eyru</a:t>
            </a:r>
          </a:p>
          <a:p>
            <a:pPr marL="0" indent="0">
              <a:buNone/>
            </a:pP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Lykt – nef</a:t>
            </a:r>
          </a:p>
          <a:p>
            <a:pPr marL="0" indent="0">
              <a:buNone/>
            </a:pP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Bragð - munnur</a:t>
            </a:r>
            <a:endParaRPr lang="is-I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7" y="3714216"/>
            <a:ext cx="2741829" cy="2741829"/>
          </a:xfrm>
          <a:prstGeom prst="rect">
            <a:avLst/>
          </a:prstGeom>
        </p:spPr>
      </p:pic>
      <p:pic>
        <p:nvPicPr>
          <p:cNvPr id="5124" name="Picture 4" descr="Senses Clipart Images - Free Download on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434" y="1459399"/>
            <a:ext cx="8413758" cy="436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186158" y="178853"/>
            <a:ext cx="26365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Verkefni</a:t>
            </a:r>
            <a:endParaRPr lang="is-IS" dirty="0"/>
          </a:p>
        </p:txBody>
      </p:sp>
      <p:sp>
        <p:nvSpPr>
          <p:cNvPr id="8" name="Rectangle 7"/>
          <p:cNvSpPr/>
          <p:nvPr/>
        </p:nvSpPr>
        <p:spPr>
          <a:xfrm>
            <a:off x="7041127" y="6368534"/>
            <a:ext cx="4854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>
                <a:hlinkClick r:id="rId4"/>
              </a:rPr>
              <a:t>https://www.youtube.com/watch?v=TyVZf_5sDkg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173894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3927" y="284442"/>
            <a:ext cx="3475616" cy="1325563"/>
          </a:xfrm>
        </p:spPr>
        <p:txBody>
          <a:bodyPr/>
          <a:lstStyle/>
          <a:p>
            <a:pPr algn="ctr"/>
            <a:r>
              <a:rPr lang="is-IS" dirty="0" smtClean="0"/>
              <a:t>Auka verkefni</a:t>
            </a:r>
            <a:endParaRPr lang="is-I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60" y="399323"/>
            <a:ext cx="3487849" cy="6195114"/>
          </a:xfrm>
        </p:spPr>
      </p:pic>
      <p:sp>
        <p:nvSpPr>
          <p:cNvPr id="3" name="Rectangle 2"/>
          <p:cNvSpPr/>
          <p:nvPr/>
        </p:nvSpPr>
        <p:spPr>
          <a:xfrm>
            <a:off x="6221775" y="6003671"/>
            <a:ext cx="5105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>
                <a:hlinkClick r:id="rId3"/>
              </a:rPr>
              <a:t>https://www.youtube.com/watch?v=jYmzCEyWVHM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566066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612" y="318451"/>
            <a:ext cx="3475616" cy="1325563"/>
          </a:xfrm>
        </p:spPr>
        <p:txBody>
          <a:bodyPr/>
          <a:lstStyle/>
          <a:p>
            <a:pPr algn="ctr"/>
            <a:r>
              <a:rPr lang="is-IS" dirty="0" smtClean="0"/>
              <a:t>Auka verkefni</a:t>
            </a:r>
            <a:endParaRPr lang="is-I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4" y="318451"/>
            <a:ext cx="3446180" cy="612110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767" y="368449"/>
            <a:ext cx="3719569" cy="61211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57213" y="6439552"/>
            <a:ext cx="5587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 smtClean="0">
                <a:hlinkClick r:id="rId4"/>
              </a:rPr>
              <a:t>Húðin  https</a:t>
            </a:r>
            <a:r>
              <a:rPr lang="is-IS" dirty="0">
                <a:hlinkClick r:id="rId4"/>
              </a:rPr>
              <a:t>://www.youtube.com/watch?v=yCWclrhsPQ8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451353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959" y="290138"/>
            <a:ext cx="6814968" cy="968823"/>
          </a:xfrm>
        </p:spPr>
        <p:txBody>
          <a:bodyPr>
            <a:normAutofit/>
          </a:bodyPr>
          <a:lstStyle/>
          <a:p>
            <a:pPr algn="ctr"/>
            <a:r>
              <a:rPr lang="is-IS" dirty="0" smtClean="0"/>
              <a:t>Við erum með mörg líffæri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77" y="172121"/>
            <a:ext cx="5058655" cy="63523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78245" y="1423613"/>
            <a:ext cx="65137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Það er eitt og annað 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inni í 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líkama okkar sem 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hjálpar honum að 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starfa.</a:t>
            </a:r>
          </a:p>
        </p:txBody>
      </p:sp>
    </p:spTree>
    <p:extLst>
      <p:ext uri="{BB962C8B-B14F-4D97-AF65-F5344CB8AC3E}">
        <p14:creationId xmlns:p14="http://schemas.microsoft.com/office/powerpoint/2010/main" val="1790204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137477"/>
            <a:ext cx="10515600" cy="1325563"/>
          </a:xfrm>
        </p:spPr>
        <p:txBody>
          <a:bodyPr/>
          <a:lstStyle/>
          <a:p>
            <a:pPr algn="ctr"/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Hjarta og æðakerfi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68904" y="1255072"/>
            <a:ext cx="7493600" cy="513546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Hjartað er vöðvi</a:t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Hjartað dælir blóði um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líkamann</a:t>
            </a:r>
          </a:p>
          <a:p>
            <a:pPr marL="0" indent="0">
              <a:buNone/>
            </a:pP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Blóðið er vökvi sem flytur næringu um líkamann</a:t>
            </a:r>
          </a:p>
          <a:p>
            <a:pPr marL="0" indent="0">
              <a:buNone/>
            </a:pP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 blóðinu eru hvít og rauð blóðkorn</a:t>
            </a:r>
          </a:p>
          <a:p>
            <a:pPr marL="0" indent="0">
              <a:buNone/>
            </a:pP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Rauðu blóðkornin flytja súrefni um líkamann</a:t>
            </a:r>
          </a:p>
          <a:p>
            <a:pPr marL="0" indent="0">
              <a:buNone/>
            </a:pP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Hvítu blóðkornin gleypa bakteríur og verja okkur fyrir bakteríum</a:t>
            </a:r>
          </a:p>
          <a:p>
            <a:pPr marL="0" indent="0">
              <a:buNone/>
            </a:pP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Hjartað slær 70 slög á mínútu</a:t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Það eru tveir og hálfur lítri af blóði í líkamanum</a:t>
            </a:r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47" y="503237"/>
            <a:ext cx="4052806" cy="52968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60" y="6390540"/>
            <a:ext cx="4725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>
                <a:hlinkClick r:id="rId2"/>
              </a:rPr>
              <a:t>https://www.youtube.com/watch?v=rnIUFrx0DjI</a:t>
            </a:r>
            <a:endParaRPr lang="is-IS" dirty="0"/>
          </a:p>
        </p:txBody>
      </p:sp>
      <p:sp>
        <p:nvSpPr>
          <p:cNvPr id="3" name="Rectangle 2"/>
          <p:cNvSpPr/>
          <p:nvPr/>
        </p:nvSpPr>
        <p:spPr>
          <a:xfrm>
            <a:off x="5990993" y="6390540"/>
            <a:ext cx="5018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>
                <a:hlinkClick r:id="rId4"/>
              </a:rPr>
              <a:t>https://www.youtube.com/watch?v=WSHEAZhzFHs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589801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7555" y="42396"/>
            <a:ext cx="2926976" cy="1325563"/>
          </a:xfrm>
        </p:spPr>
        <p:txBody>
          <a:bodyPr/>
          <a:lstStyle/>
          <a:p>
            <a:pPr algn="ctr"/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Verkefni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60" y="86061"/>
            <a:ext cx="3945249" cy="6481482"/>
          </a:xfrm>
        </p:spPr>
      </p:pic>
    </p:spTree>
    <p:extLst>
      <p:ext uri="{BB962C8B-B14F-4D97-AF65-F5344CB8AC3E}">
        <p14:creationId xmlns:p14="http://schemas.microsoft.com/office/powerpoint/2010/main" val="1282641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2837"/>
          </a:xfrm>
        </p:spPr>
        <p:txBody>
          <a:bodyPr/>
          <a:lstStyle/>
          <a:p>
            <a:pPr algn="ctr"/>
            <a:r>
              <a:rPr lang="is-IS" dirty="0" smtClean="0"/>
              <a:t>Heilinn</a:t>
            </a:r>
            <a:endParaRPr lang="is-I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57166" y="3778786"/>
            <a:ext cx="66168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s-I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Heilinn hreyfir líkamann.</a:t>
            </a:r>
            <a:br>
              <a:rPr lang="is-I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Hann bregst oft við án þess að við þurfum að hugsa mikið t.d. að blikka augunum, brenna sig. </a:t>
            </a:r>
            <a:endParaRPr lang="is-I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8" name="Picture 4" descr="Parts Of The Brain Illustration, Diagram, Body Parts, Body PNG Transparent  Image and Clipart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48" y="1008094"/>
            <a:ext cx="4745084" cy="474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4"/>
          <p:cNvSpPr txBox="1">
            <a:spLocks/>
          </p:cNvSpPr>
          <p:nvPr/>
        </p:nvSpPr>
        <p:spPr>
          <a:xfrm>
            <a:off x="4696336" y="1820931"/>
            <a:ext cx="5437368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s-I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Við notum heilann til að taka ákvarðanir</a:t>
            </a:r>
            <a:endParaRPr lang="is-I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4657166" y="1307228"/>
            <a:ext cx="4476078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s-I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Við hugsum með heilanum.</a:t>
            </a:r>
            <a:endParaRPr lang="is-I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96336" y="6251776"/>
            <a:ext cx="4961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/>
              <a:t>https://</a:t>
            </a:r>
            <a:r>
              <a:rPr lang="is-IS" dirty="0">
                <a:hlinkClick r:id="rId3"/>
              </a:rPr>
              <a:t>www.youtube.com/watch?v=c9HK59FaoMI</a:t>
            </a:r>
            <a:endParaRPr lang="is-IS" dirty="0"/>
          </a:p>
        </p:txBody>
      </p:sp>
      <p:pic>
        <p:nvPicPr>
          <p:cNvPr id="12" name="Picture 1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0916" y="5770267"/>
            <a:ext cx="865768" cy="85084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57166" y="2593066"/>
            <a:ext cx="73477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Heilinn er mjög flókinn og skiptist hann í nokkra hluta og svæði</a:t>
            </a:r>
            <a:endParaRPr lang="is-I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57166" y="3192740"/>
            <a:ext cx="74240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 heilanum er t.d. sjónstöð, talstöð, heyrnarstöð og minnisstöð  </a:t>
            </a:r>
            <a:endParaRPr lang="is-I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203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9" grpId="0"/>
      <p:bldP spid="10" grpId="0"/>
      <p:bldP spid="7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7768" y="149972"/>
            <a:ext cx="7590416" cy="1325563"/>
          </a:xfrm>
        </p:spPr>
        <p:txBody>
          <a:bodyPr/>
          <a:lstStyle/>
          <a:p>
            <a:pPr algn="ctr"/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Lungu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68904" y="1548374"/>
            <a:ext cx="7493600" cy="50501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s-IS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Þegar við fæðumst byrjum við að anda</a:t>
            </a:r>
          </a:p>
          <a:p>
            <a:pPr marL="0" indent="0">
              <a:buNone/>
            </a:pPr>
            <a:endParaRPr lang="is-IS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is-IS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Skoðaðu hvort þú andar í gegnum nefið eða munninn</a:t>
            </a:r>
          </a:p>
          <a:p>
            <a:pPr marL="0" indent="0">
              <a:buNone/>
            </a:pPr>
            <a:endParaRPr lang="is-IS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is-IS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Til að hafa næga orku þarftu súrefni sem þú færð þegar þú andar lofti að þér</a:t>
            </a:r>
          </a:p>
          <a:p>
            <a:pPr marL="0" indent="0">
              <a:buNone/>
            </a:pPr>
            <a:endParaRPr lang="is-IS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is-IS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Þú færð líka súrefni úr matnum þínum </a:t>
            </a:r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96" y="715384"/>
            <a:ext cx="4210637" cy="55217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5429" y="6358268"/>
            <a:ext cx="5002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>
                <a:hlinkClick r:id="rId3"/>
              </a:rPr>
              <a:t>https://www.youtube.com/watch?v=TME0rMROIrY</a:t>
            </a:r>
            <a:endParaRPr lang="is-IS" dirty="0"/>
          </a:p>
        </p:txBody>
      </p:sp>
      <p:sp>
        <p:nvSpPr>
          <p:cNvPr id="6" name="Rectangle 5"/>
          <p:cNvSpPr/>
          <p:nvPr/>
        </p:nvSpPr>
        <p:spPr>
          <a:xfrm>
            <a:off x="7028464" y="6229176"/>
            <a:ext cx="4783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>
                <a:hlinkClick r:id="rId4"/>
              </a:rPr>
              <a:t>https://www.youtube.com/watch?v=ldSov_z6sJA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236819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39992" y="133836"/>
            <a:ext cx="7590416" cy="1325563"/>
          </a:xfrm>
        </p:spPr>
        <p:txBody>
          <a:bodyPr/>
          <a:lstStyle/>
          <a:p>
            <a:pPr algn="ctr"/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Nýru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4254" y="1693602"/>
            <a:ext cx="7493600" cy="50501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Allir þurfa  vatn til að lifa</a:t>
            </a:r>
          </a:p>
          <a:p>
            <a:pPr marL="0" indent="0">
              <a:buNone/>
            </a:pP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Þú færð vatn úr mat og drykk</a:t>
            </a:r>
          </a:p>
          <a:p>
            <a:pPr marL="0" indent="0">
              <a:buNone/>
            </a:pP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Vatnið sem þú notar ekki fer í </a:t>
            </a:r>
          </a:p>
          <a:p>
            <a:pPr marL="0" indent="0">
              <a:buNone/>
            </a:pP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Þvagblöðruna</a:t>
            </a:r>
          </a:p>
          <a:p>
            <a:pPr marL="0" indent="0">
              <a:buNone/>
            </a:pP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Nýrun hreinsa blóðið og setja </a:t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úrgagnsefnin í þvagblöðruna</a:t>
            </a:r>
          </a:p>
          <a:p>
            <a:pPr marL="0" indent="0">
              <a:buNone/>
            </a:pP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Þegar blaðran er full þarftu að pissa</a:t>
            </a:r>
          </a:p>
          <a:p>
            <a:pPr marL="0" indent="0">
              <a:buNone/>
            </a:pP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111" y="593133"/>
            <a:ext cx="5905510" cy="51402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26470" y="6192690"/>
            <a:ext cx="4955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>
                <a:hlinkClick r:id="rId3"/>
              </a:rPr>
              <a:t>https://www.youtube.com/watch?v=qdP3zBaDCv0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609751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1419" y="284443"/>
            <a:ext cx="2636520" cy="1325563"/>
          </a:xfrm>
        </p:spPr>
        <p:txBody>
          <a:bodyPr/>
          <a:lstStyle/>
          <a:p>
            <a:pPr algn="ctr"/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Verkefni</a:t>
            </a:r>
            <a:endParaRPr lang="is-I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08" y="139215"/>
            <a:ext cx="3702747" cy="6576816"/>
          </a:xfrm>
        </p:spPr>
      </p:pic>
    </p:spTree>
    <p:extLst>
      <p:ext uri="{BB962C8B-B14F-4D97-AF65-F5344CB8AC3E}">
        <p14:creationId xmlns:p14="http://schemas.microsoft.com/office/powerpoint/2010/main" val="1464051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39992" y="133836"/>
            <a:ext cx="7590416" cy="1325563"/>
          </a:xfrm>
        </p:spPr>
        <p:txBody>
          <a:bodyPr/>
          <a:lstStyle/>
          <a:p>
            <a:pPr algn="ctr"/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Melting og matur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4254" y="1693602"/>
            <a:ext cx="7493600" cy="50501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Við þurfum mat og vatn til að fá orku</a:t>
            </a:r>
          </a:p>
          <a:p>
            <a:pPr marL="0" indent="0">
              <a:buNone/>
            </a:pP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Þegar þú borðar tyggur þú matinn</a:t>
            </a:r>
          </a:p>
          <a:p>
            <a:pPr marL="0" indent="0">
              <a:buNone/>
            </a:pP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 munninum blandast maturinn við</a:t>
            </a:r>
          </a:p>
          <a:p>
            <a:pPr marL="0" indent="0">
              <a:buNone/>
            </a:pP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vatn og mýkist,</a:t>
            </a:r>
          </a:p>
          <a:p>
            <a:pPr marL="0" indent="0">
              <a:buNone/>
            </a:pP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síðan rennir þú matnum niður í maga þar sem verður hann að mauki</a:t>
            </a:r>
          </a:p>
          <a:p>
            <a:pPr marL="0" indent="0">
              <a:buNone/>
            </a:pP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053" y="172121"/>
            <a:ext cx="4968955" cy="522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55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3211</TotalTime>
  <Words>553</Words>
  <Application>Microsoft Office PowerPoint</Application>
  <PresentationFormat>Widescreen</PresentationFormat>
  <Paragraphs>99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Tahoma</vt:lpstr>
      <vt:lpstr>Office Theme</vt:lpstr>
      <vt:lpstr>Líffæri </vt:lpstr>
      <vt:lpstr>Við erum með mörg líffæri</vt:lpstr>
      <vt:lpstr>Hjarta og æðakerfi</vt:lpstr>
      <vt:lpstr>Verkefni</vt:lpstr>
      <vt:lpstr>Heilinn</vt:lpstr>
      <vt:lpstr>Lungu</vt:lpstr>
      <vt:lpstr>Nýru</vt:lpstr>
      <vt:lpstr>Verkefni</vt:lpstr>
      <vt:lpstr>Melting og matur</vt:lpstr>
      <vt:lpstr>Melting og matur</vt:lpstr>
      <vt:lpstr>Verkefni</vt:lpstr>
      <vt:lpstr>Taugar</vt:lpstr>
      <vt:lpstr>Verkefni</vt:lpstr>
      <vt:lpstr>Vöðvar</vt:lpstr>
      <vt:lpstr>Verkefni</vt:lpstr>
      <vt:lpstr>Skynfæri</vt:lpstr>
      <vt:lpstr>Auka verkefni</vt:lpstr>
      <vt:lpstr>Auka verkefni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Bjōrg Vigfúsína Kjartansdóttir</dc:creator>
  <cp:lastModifiedBy>Bjōrg Vigfúsína Kjartansdóttir</cp:lastModifiedBy>
  <cp:revision>45</cp:revision>
  <dcterms:created xsi:type="dcterms:W3CDTF">2025-01-05T21:17:34Z</dcterms:created>
  <dcterms:modified xsi:type="dcterms:W3CDTF">2025-01-25T23:54:28Z</dcterms:modified>
</cp:coreProperties>
</file>