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383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890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239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340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850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841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28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619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27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40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292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52BE-756D-4B14-9492-565C181AD2BF}" type="datetimeFigureOut">
              <a:rPr lang="is-IS" smtClean="0"/>
              <a:t>5.1.2025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5C5B-EEE9-476A-9674-5EC90E8547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191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577" y="505609"/>
            <a:ext cx="9144000" cy="1129553"/>
          </a:xfrm>
        </p:spPr>
        <p:txBody>
          <a:bodyPr>
            <a:normAutofit/>
          </a:bodyPr>
          <a:lstStyle/>
          <a:p>
            <a:r>
              <a:rPr lang="is-IS" dirty="0" smtClean="0"/>
              <a:t>Líkamspartar</a:t>
            </a:r>
            <a:endParaRPr lang="is-IS" dirty="0"/>
          </a:p>
        </p:txBody>
      </p:sp>
      <p:sp>
        <p:nvSpPr>
          <p:cNvPr id="4" name="Rectangle 3"/>
          <p:cNvSpPr/>
          <p:nvPr/>
        </p:nvSpPr>
        <p:spPr>
          <a:xfrm>
            <a:off x="3948747" y="1711370"/>
            <a:ext cx="4649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 smtClean="0"/>
              <a:t>Allir líkamspartar hafa sitt heiti</a:t>
            </a:r>
            <a:endParaRPr lang="is-I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05" y="2351720"/>
            <a:ext cx="2399846" cy="1677216"/>
          </a:xfrm>
          <a:prstGeom prst="rect">
            <a:avLst/>
          </a:prstGeom>
        </p:spPr>
      </p:pic>
      <p:pic>
        <p:nvPicPr>
          <p:cNvPr id="1028" name="Picture 4" descr="Does Running Tone Your Legs? 5 Tips To Get Defined Le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28" y="4586922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rso Images – Browse 3,115,309 Stock Photos, Vectors, and Video | Adobe 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03" y="4442856"/>
            <a:ext cx="2820537" cy="22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rso Male Anterior Image – Understand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8" y="4265881"/>
            <a:ext cx="18764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434" y="2318936"/>
            <a:ext cx="2571428" cy="17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657" y="2333388"/>
            <a:ext cx="3458571" cy="18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4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68" y="252487"/>
            <a:ext cx="5530327" cy="968823"/>
          </a:xfrm>
        </p:spPr>
        <p:txBody>
          <a:bodyPr/>
          <a:lstStyle/>
          <a:p>
            <a:pPr algn="ctr"/>
            <a:r>
              <a:rPr lang="is-IS" dirty="0" smtClean="0"/>
              <a:t>Svona lítur líkaminn út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277" y="187941"/>
            <a:ext cx="5766582" cy="64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4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Verkefni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999" r="3742" b="6618"/>
          <a:stretch/>
        </p:blipFill>
        <p:spPr>
          <a:xfrm>
            <a:off x="3695251" y="117775"/>
            <a:ext cx="3732904" cy="6631322"/>
          </a:xfrm>
        </p:spPr>
      </p:pic>
    </p:spTree>
    <p:extLst>
      <p:ext uri="{BB962C8B-B14F-4D97-AF65-F5344CB8AC3E}">
        <p14:creationId xmlns:p14="http://schemas.microsoft.com/office/powerpoint/2010/main" val="1566066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Líkamspartar</vt:lpstr>
      <vt:lpstr>Svona lítur líkaminn út</vt:lpstr>
      <vt:lpstr>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4</cp:revision>
  <dcterms:created xsi:type="dcterms:W3CDTF">2025-01-05T21:17:34Z</dcterms:created>
  <dcterms:modified xsi:type="dcterms:W3CDTF">2025-01-05T21:45:16Z</dcterms:modified>
</cp:coreProperties>
</file>