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100" d="100"/>
          <a:sy n="100" d="100"/>
        </p:scale>
        <p:origin x="183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0126" y="277010"/>
            <a:ext cx="5565083" cy="1288228"/>
          </a:xfrm>
        </p:spPr>
        <p:txBody>
          <a:bodyPr/>
          <a:lstStyle/>
          <a:p>
            <a:r>
              <a:rPr lang="is-IS" dirty="0" smtClean="0"/>
              <a:t>Krækiberjalyng</a:t>
            </a:r>
            <a:endParaRPr lang="is-IS" dirty="0"/>
          </a:p>
        </p:txBody>
      </p:sp>
      <p:pic>
        <p:nvPicPr>
          <p:cNvPr id="1028" name="Picture 4" descr="Krækily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539" y="2426876"/>
            <a:ext cx="5237672" cy="351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9222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0280" y="516533"/>
            <a:ext cx="5738873" cy="1280890"/>
          </a:xfrm>
        </p:spPr>
        <p:txBody>
          <a:bodyPr/>
          <a:lstStyle/>
          <a:p>
            <a:r>
              <a:rPr lang="is-IS" dirty="0" smtClean="0"/>
              <a:t>Hvernig lýtur lyngið út?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081" y="1797423"/>
            <a:ext cx="8915400" cy="3777622"/>
          </a:xfrm>
        </p:spPr>
        <p:txBody>
          <a:bodyPr/>
          <a:lstStyle/>
          <a:p>
            <a:r>
              <a:rPr lang="is-IS" dirty="0" smtClean="0"/>
              <a:t>Blöðin </a:t>
            </a:r>
            <a:r>
              <a:rPr lang="is-IS" dirty="0"/>
              <a:t>eru þéttstæð, nærri stilklaus, aflöng. </a:t>
            </a:r>
            <a:endParaRPr lang="is-IS" dirty="0" smtClean="0"/>
          </a:p>
          <a:p>
            <a:r>
              <a:rPr lang="is-IS" dirty="0" smtClean="0"/>
              <a:t>Rendur </a:t>
            </a:r>
            <a:r>
              <a:rPr lang="is-IS" dirty="0"/>
              <a:t>blaðsins eru orpnar aftur á bak og þar sem þær mætast, lítur bilið á milli þeirra út sem miðrák. </a:t>
            </a:r>
            <a:endParaRPr lang="is-IS" dirty="0" smtClean="0"/>
          </a:p>
          <a:p>
            <a:r>
              <a:rPr lang="is-IS" dirty="0" smtClean="0"/>
              <a:t>Blóm </a:t>
            </a:r>
            <a:r>
              <a:rPr lang="is-IS" dirty="0"/>
              <a:t>eru mjög lítil, stilklaus, þrídeild. Krónublöð dökkrauð. Frævan verður að hnöttóttu, svörtu steinaldini, krækiberi</a:t>
            </a:r>
            <a:r>
              <a:rPr lang="is-IS" dirty="0" smtClean="0"/>
              <a:t>.</a:t>
            </a:r>
          </a:p>
          <a:p>
            <a:endParaRPr lang="is-IS" dirty="0"/>
          </a:p>
          <a:p>
            <a:endParaRPr lang="is-IS" dirty="0"/>
          </a:p>
          <a:p>
            <a:endParaRPr lang="is-IS" dirty="0"/>
          </a:p>
        </p:txBody>
      </p:sp>
      <p:pic>
        <p:nvPicPr>
          <p:cNvPr id="2050" name="Picture 2" descr="krækiber ljósmyndir - ImageFree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737" y="4215074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kta krækiberjasaft - Anna Rósa grasalækn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366" y="4215074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1296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Nýting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518621"/>
          </a:xfrm>
        </p:spPr>
        <p:txBody>
          <a:bodyPr/>
          <a:lstStyle/>
          <a:p>
            <a:r>
              <a:rPr lang="is-IS" dirty="0" smtClean="0"/>
              <a:t>Berin </a:t>
            </a:r>
            <a:r>
              <a:rPr lang="is-IS" dirty="0"/>
              <a:t>eru </a:t>
            </a:r>
            <a:r>
              <a:rPr lang="is-IS" dirty="0" smtClean="0"/>
              <a:t>borðuð </a:t>
            </a:r>
            <a:r>
              <a:rPr lang="is-IS" dirty="0"/>
              <a:t>og eru talin </a:t>
            </a:r>
            <a:r>
              <a:rPr lang="is-IS" dirty="0" smtClean="0"/>
              <a:t>kælandi.</a:t>
            </a:r>
            <a:endParaRPr lang="is-IS" dirty="0"/>
          </a:p>
          <a:p>
            <a:r>
              <a:rPr lang="is-IS" dirty="0" smtClean="0"/>
              <a:t>Það er stundum búið til mauk, sulta úr berjunum eða saft.</a:t>
            </a:r>
          </a:p>
          <a:p>
            <a:r>
              <a:rPr lang="is-IS" dirty="0" smtClean="0"/>
              <a:t>Þau </a:t>
            </a:r>
            <a:r>
              <a:rPr lang="is-IS" dirty="0"/>
              <a:t>þykja góð við þorsta og </a:t>
            </a:r>
            <a:r>
              <a:rPr lang="is-IS" dirty="0" smtClean="0"/>
              <a:t>hita.</a:t>
            </a:r>
            <a:endParaRPr lang="is-IS" dirty="0"/>
          </a:p>
        </p:txBody>
      </p:sp>
      <p:pic>
        <p:nvPicPr>
          <p:cNvPr id="4104" name="Picture 8" descr="Krækiberjakrásir – saft, hlaup, líkjör | Hun.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3926990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7151" y="3693307"/>
            <a:ext cx="3330000" cy="249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4684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06203" y="4563987"/>
            <a:ext cx="708880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               Krækiber </a:t>
            </a:r>
            <a:r>
              <a:rPr lang="is-IS" dirty="0">
                <a:solidFill>
                  <a:srgbClr val="000000"/>
                </a:solidFill>
                <a:latin typeface="Comic Sans MS" panose="030F0702030302020204" pitchFamily="66" charset="0"/>
              </a:rPr>
              <a:t>og vatn sett í pott látið sjóða í 20. </a:t>
            </a:r>
            <a:r>
              <a:rPr lang="is-I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mínútur</a:t>
            </a:r>
          </a:p>
          <a:p>
            <a:r>
              <a:rPr lang="is-IS" dirty="0" smtClean="0"/>
              <a:t>                  Sykurinn </a:t>
            </a:r>
            <a:r>
              <a:rPr lang="is-IS" dirty="0"/>
              <a:t>settur út í og soðið í 20 mínútur</a:t>
            </a:r>
            <a:r>
              <a:rPr lang="is-IS" dirty="0" smtClean="0"/>
              <a:t>.</a:t>
            </a:r>
          </a:p>
          <a:p>
            <a:r>
              <a:rPr lang="is-IS" dirty="0" smtClean="0"/>
              <a:t>                  Hleypiefnið </a:t>
            </a:r>
            <a:r>
              <a:rPr lang="is-IS" dirty="0"/>
              <a:t>sett út í og soðið í 2-3 </a:t>
            </a:r>
            <a:r>
              <a:rPr lang="is-IS" dirty="0" smtClean="0"/>
              <a:t>mínútur</a:t>
            </a:r>
          </a:p>
          <a:p>
            <a:r>
              <a:rPr lang="is-IS" dirty="0" smtClean="0"/>
              <a:t>                  Setja </a:t>
            </a:r>
            <a:r>
              <a:rPr lang="is-IS" dirty="0"/>
              <a:t>sultuna í hreinar heitar </a:t>
            </a:r>
            <a:r>
              <a:rPr lang="is-IS" dirty="0" smtClean="0"/>
              <a:t>glerkrúsir</a:t>
            </a:r>
          </a:p>
          <a:p>
            <a:r>
              <a:rPr lang="is-IS" dirty="0" smtClean="0"/>
              <a:t>                  Loka </a:t>
            </a:r>
            <a:r>
              <a:rPr lang="is-IS" dirty="0"/>
              <a:t>krúsinni volgri</a:t>
            </a:r>
            <a:endParaRPr lang="is-IS" dirty="0"/>
          </a:p>
        </p:txBody>
      </p:sp>
      <p:pic>
        <p:nvPicPr>
          <p:cNvPr id="5136" name="Picture 16" descr="https://www.vigfusina.is/themu/5bekk/hringrasir/myndir/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915" y="4621306"/>
            <a:ext cx="1714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0555" y="430472"/>
            <a:ext cx="6551407" cy="1280890"/>
          </a:xfrm>
        </p:spPr>
        <p:txBody>
          <a:bodyPr>
            <a:normAutofit/>
          </a:bodyPr>
          <a:lstStyle/>
          <a:p>
            <a:pPr algn="ctr"/>
            <a:r>
              <a:rPr lang="is-IS" b="1" dirty="0"/>
              <a:t>Krækiberjasulta</a:t>
            </a:r>
            <a:r>
              <a:rPr lang="is-IS" dirty="0"/>
              <a:t/>
            </a:r>
            <a:br>
              <a:rPr lang="is-IS" dirty="0"/>
            </a:br>
            <a:r>
              <a:rPr lang="is-IS" dirty="0" smtClean="0"/>
              <a:t>margar uppskriftir á netinu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873624"/>
          </a:xfrm>
        </p:spPr>
        <p:txBody>
          <a:bodyPr/>
          <a:lstStyle/>
          <a:p>
            <a:r>
              <a:rPr lang="is-IS" dirty="0" smtClean="0"/>
              <a:t>2</a:t>
            </a:r>
            <a:r>
              <a:rPr lang="is-IS" dirty="0"/>
              <a:t>. kíló </a:t>
            </a:r>
            <a:r>
              <a:rPr lang="is-IS" dirty="0" smtClean="0"/>
              <a:t>krækiber</a:t>
            </a:r>
          </a:p>
          <a:p>
            <a:r>
              <a:rPr lang="is-IS" dirty="0" smtClean="0"/>
              <a:t>5 </a:t>
            </a:r>
            <a:r>
              <a:rPr lang="is-IS" dirty="0" err="1"/>
              <a:t>dl</a:t>
            </a:r>
            <a:r>
              <a:rPr lang="is-IS" dirty="0"/>
              <a:t>. </a:t>
            </a:r>
            <a:r>
              <a:rPr lang="is-IS" dirty="0" smtClean="0"/>
              <a:t>vatn</a:t>
            </a:r>
          </a:p>
          <a:p>
            <a:r>
              <a:rPr lang="is-IS" dirty="0" smtClean="0"/>
              <a:t>12 </a:t>
            </a:r>
            <a:r>
              <a:rPr lang="is-IS" dirty="0" err="1"/>
              <a:t>dl</a:t>
            </a:r>
            <a:r>
              <a:rPr lang="is-IS" dirty="0"/>
              <a:t>. </a:t>
            </a:r>
            <a:r>
              <a:rPr lang="is-IS" dirty="0" smtClean="0"/>
              <a:t>sykur</a:t>
            </a:r>
          </a:p>
          <a:p>
            <a:r>
              <a:rPr lang="is-IS" dirty="0" smtClean="0"/>
              <a:t>2</a:t>
            </a:r>
            <a:r>
              <a:rPr lang="is-IS" dirty="0"/>
              <a:t>. </a:t>
            </a:r>
            <a:r>
              <a:rPr lang="is-IS" dirty="0" err="1"/>
              <a:t>tsk</a:t>
            </a:r>
            <a:r>
              <a:rPr lang="is-IS" dirty="0"/>
              <a:t> hleypiefni</a:t>
            </a:r>
          </a:p>
          <a:p>
            <a:endParaRPr lang="is-IS" dirty="0"/>
          </a:p>
        </p:txBody>
      </p:sp>
      <p:pic>
        <p:nvPicPr>
          <p:cNvPr id="19" name="Picture 16" descr="https://www.vigfusina.is/themu/5bekk/hringrasir/myndir/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555" y="4916750"/>
            <a:ext cx="1714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6" descr="https://www.vigfusina.is/themu/5bekk/hringrasir/myndir/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555" y="5154875"/>
            <a:ext cx="1714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6" descr="https://www.vigfusina.is/themu/5bekk/hringrasir/myndir/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555" y="5473513"/>
            <a:ext cx="1714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6" descr="https://www.vigfusina.is/themu/5bekk/hringrasir/myndir/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555" y="5711638"/>
            <a:ext cx="1714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0668" y="1911510"/>
            <a:ext cx="3985714" cy="209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22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237" y="638398"/>
            <a:ext cx="8911687" cy="1280890"/>
          </a:xfrm>
        </p:spPr>
        <p:txBody>
          <a:bodyPr/>
          <a:lstStyle/>
          <a:p>
            <a:r>
              <a:rPr lang="is-IS" dirty="0" smtClean="0"/>
              <a:t>Teiknum fallega mynd</a:t>
            </a:r>
            <a:endParaRPr lang="is-IS" dirty="0"/>
          </a:p>
        </p:txBody>
      </p:sp>
      <p:pic>
        <p:nvPicPr>
          <p:cNvPr id="3074" name="Picture 2" descr="Krækiber – heklaísland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77" y="1811524"/>
            <a:ext cx="2926843" cy="2926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‪Freydís Kristjánsdóttir. Ævintýri á vegg. - Krækiberjalyng. | فيسبوك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s-I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1603" y="3451832"/>
            <a:ext cx="3373225" cy="2761148"/>
          </a:xfrm>
          <a:prstGeom prst="rect">
            <a:avLst/>
          </a:prstGeom>
        </p:spPr>
      </p:pic>
      <p:pic>
        <p:nvPicPr>
          <p:cNvPr id="3080" name="Picture 8" descr="https://islex.is/myndir/00035/3594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987" y="203201"/>
            <a:ext cx="2915733" cy="193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720" y="2452389"/>
            <a:ext cx="3668868" cy="376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4598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</TotalTime>
  <Words>159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Comic Sans MS</vt:lpstr>
      <vt:lpstr>Wingdings 3</vt:lpstr>
      <vt:lpstr>Wisp</vt:lpstr>
      <vt:lpstr>Krækiberjalyng</vt:lpstr>
      <vt:lpstr>Hvernig lýtur lyngið út?</vt:lpstr>
      <vt:lpstr>Nýting</vt:lpstr>
      <vt:lpstr>Krækiberjasulta margar uppskriftir á netinu</vt:lpstr>
      <vt:lpstr>Teiknum fallega mynd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Krækiberjalyng</dc:title>
  <dc:creator>Bjōrg Vigfúsína Kjartansdóttir</dc:creator>
  <cp:lastModifiedBy>Bjōrg Vigfúsína Kjartansdóttir</cp:lastModifiedBy>
  <cp:revision>5</cp:revision>
  <dcterms:created xsi:type="dcterms:W3CDTF">2025-08-24T20:07:23Z</dcterms:created>
  <dcterms:modified xsi:type="dcterms:W3CDTF">2025-08-24T21:05:19Z</dcterms:modified>
</cp:coreProperties>
</file>