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87" d="100"/>
          <a:sy n="87" d="100"/>
        </p:scale>
        <p:origin x="57" y="11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98238" y="368450"/>
            <a:ext cx="3802836" cy="1288228"/>
          </a:xfrm>
        </p:spPr>
        <p:txBody>
          <a:bodyPr>
            <a:normAutofit/>
          </a:bodyPr>
          <a:lstStyle/>
          <a:p>
            <a:pPr algn="ctr"/>
            <a:r>
              <a:rPr lang="is-IS" dirty="0" smtClean="0"/>
              <a:t>Sortulyng</a:t>
            </a:r>
            <a:endParaRPr lang="is-IS" dirty="0"/>
          </a:p>
        </p:txBody>
      </p:sp>
      <p:sp>
        <p:nvSpPr>
          <p:cNvPr id="3" name="AutoShape 2" descr="Flóra Íslands | Lystigarður Akureyra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s-IS"/>
          </a:p>
        </p:txBody>
      </p:sp>
      <p:pic>
        <p:nvPicPr>
          <p:cNvPr id="2050" name="Picture 2" descr="Sortulyng - Wikipedia, frjálsa alfræðiriti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6122" y="2182570"/>
            <a:ext cx="6217847" cy="4476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192225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20280" y="516533"/>
            <a:ext cx="5738873" cy="1280890"/>
          </a:xfrm>
        </p:spPr>
        <p:txBody>
          <a:bodyPr/>
          <a:lstStyle/>
          <a:p>
            <a:r>
              <a:rPr lang="is-IS" dirty="0" smtClean="0"/>
              <a:t>Hvernig lýtur lyngið út?</a:t>
            </a:r>
            <a:endParaRPr lang="is-I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4081" y="1797423"/>
            <a:ext cx="8915400" cy="3777622"/>
          </a:xfrm>
        </p:spPr>
        <p:txBody>
          <a:bodyPr>
            <a:normAutofit/>
          </a:bodyPr>
          <a:lstStyle/>
          <a:p>
            <a:r>
              <a:rPr lang="is-IS" dirty="0"/>
              <a:t>Blöð eru </a:t>
            </a:r>
            <a:r>
              <a:rPr lang="is-IS" dirty="0" smtClean="0"/>
              <a:t>spaðalaga</a:t>
            </a:r>
            <a:r>
              <a:rPr lang="is-IS" dirty="0"/>
              <a:t>, þykk, gljáandi og skinnkennd. </a:t>
            </a:r>
            <a:endParaRPr lang="is-IS" dirty="0" smtClean="0"/>
          </a:p>
          <a:p>
            <a:r>
              <a:rPr lang="is-IS" dirty="0" smtClean="0"/>
              <a:t>Blaðstilkur </a:t>
            </a:r>
            <a:r>
              <a:rPr lang="is-IS" dirty="0"/>
              <a:t>er stuttur. </a:t>
            </a:r>
            <a:endParaRPr lang="is-IS" dirty="0" smtClean="0"/>
          </a:p>
          <a:p>
            <a:r>
              <a:rPr lang="is-IS" dirty="0" smtClean="0"/>
              <a:t>Lyngið </a:t>
            </a:r>
            <a:r>
              <a:rPr lang="is-IS" dirty="0"/>
              <a:t>er sígrænt og </a:t>
            </a:r>
            <a:r>
              <a:rPr lang="is-IS" dirty="0" smtClean="0"/>
              <a:t>gróft</a:t>
            </a:r>
          </a:p>
          <a:p>
            <a:r>
              <a:rPr lang="is-IS" dirty="0" smtClean="0"/>
              <a:t>Blóm </a:t>
            </a:r>
            <a:r>
              <a:rPr lang="is-IS" dirty="0"/>
              <a:t>eru á leggstuttum klasa og drúpa fá saman á endum greina. </a:t>
            </a:r>
            <a:endParaRPr lang="is-IS" dirty="0" smtClean="0"/>
          </a:p>
          <a:p>
            <a:r>
              <a:rPr lang="is-IS" dirty="0" smtClean="0"/>
              <a:t>Aldinið </a:t>
            </a:r>
            <a:r>
              <a:rPr lang="is-IS" dirty="0"/>
              <a:t>er hárautt og hnöttótt, nefnist </a:t>
            </a:r>
            <a:r>
              <a:rPr lang="is-IS" i="1" dirty="0"/>
              <a:t>lúsamulningur</a:t>
            </a:r>
            <a:r>
              <a:rPr lang="is-IS" dirty="0" smtClean="0"/>
              <a:t>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62338" y="4121606"/>
            <a:ext cx="3587143" cy="232714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930" y="4485884"/>
            <a:ext cx="2571428" cy="169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1296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s-IS" dirty="0" smtClean="0"/>
              <a:t>Nýting</a:t>
            </a:r>
            <a:endParaRPr lang="is-IS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1548878" y="1636001"/>
            <a:ext cx="6647974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>
              <a:buClrTx/>
            </a:pPr>
            <a:r>
              <a:rPr lang="is-IS" dirty="0"/>
              <a:t>Duft og seyði gert úr berjum og blöðum var haft til </a:t>
            </a:r>
            <a:r>
              <a:rPr lang="is-IS" dirty="0" smtClean="0"/>
              <a:t>lækninga.</a:t>
            </a:r>
            <a:br>
              <a:rPr lang="is-IS" dirty="0" smtClean="0"/>
            </a:br>
            <a:r>
              <a:rPr lang="is-IS" dirty="0" smtClean="0"/>
              <a:t/>
            </a:r>
            <a:br>
              <a:rPr lang="is-IS" dirty="0" smtClean="0"/>
            </a:br>
            <a:endParaRPr lang="is-IS" dirty="0" smtClean="0"/>
          </a:p>
          <a:p>
            <a:pPr defTabSz="914400">
              <a:buClrTx/>
            </a:pPr>
            <a:r>
              <a:rPr lang="is-IS" dirty="0" smtClean="0"/>
              <a:t>Úr </a:t>
            </a:r>
            <a:r>
              <a:rPr lang="is-IS" dirty="0"/>
              <a:t>lynginu var búið til blek en mest var það notað til litunar.</a:t>
            </a:r>
            <a:r>
              <a:rPr lang="is-IS" dirty="0"/>
              <a:t> </a:t>
            </a:r>
            <a:endParaRPr lang="is-IS" altLang="is-IS" sz="2000" dirty="0" smtClean="0">
              <a:solidFill>
                <a:srgbClr val="000000"/>
              </a:solidFill>
              <a:latin typeface="+mn-lt"/>
            </a:endParaRPr>
          </a:p>
        </p:txBody>
      </p:sp>
      <p:pic>
        <p:nvPicPr>
          <p:cNvPr id="4098" name="Picture 2" descr="Flóra Íslands | Lystigarður Akureyra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572" y="3036163"/>
            <a:ext cx="4542758" cy="34070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14684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4237" y="638398"/>
            <a:ext cx="8911687" cy="1280890"/>
          </a:xfrm>
        </p:spPr>
        <p:txBody>
          <a:bodyPr/>
          <a:lstStyle/>
          <a:p>
            <a:r>
              <a:rPr lang="is-IS" dirty="0" smtClean="0"/>
              <a:t>Teiknum fallega mynd</a:t>
            </a:r>
            <a:endParaRPr lang="is-IS" dirty="0"/>
          </a:p>
        </p:txBody>
      </p:sp>
      <p:sp>
        <p:nvSpPr>
          <p:cNvPr id="4" name="AutoShape 4" descr="‪Freydís Kristjánsdóttir. Ævintýri á vegg. - Krækiberjalyng. | فيسبوك‬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s-I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4747" y="1629039"/>
            <a:ext cx="4510450" cy="4909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14598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123</TotalTime>
  <Words>82</Words>
  <Application>Microsoft Office PowerPoint</Application>
  <PresentationFormat>Widescreen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Wisp</vt:lpstr>
      <vt:lpstr>Sortulyng</vt:lpstr>
      <vt:lpstr>Hvernig lýtur lyngið út?</vt:lpstr>
      <vt:lpstr>Nýting</vt:lpstr>
      <vt:lpstr>Teiknum fallega mynd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Krækiberjalyng</dc:title>
  <dc:creator>Bjōrg Vigfúsína Kjartansdóttir</dc:creator>
  <cp:lastModifiedBy>Bjōrg Vigfúsína Kjartansdóttir</cp:lastModifiedBy>
  <cp:revision>14</cp:revision>
  <dcterms:created xsi:type="dcterms:W3CDTF">2025-08-24T20:07:23Z</dcterms:created>
  <dcterms:modified xsi:type="dcterms:W3CDTF">2025-09-13T17:24:40Z</dcterms:modified>
</cp:coreProperties>
</file>