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revisionInfo.xml" ContentType="application/vnd.ms-powerpoint.revisioninfo+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62" r:id="rId4"/>
  </p:sldMasterIdLst>
  <p:sldIdLst>
    <p:sldId id="256" r:id="rId5"/>
    <p:sldId id="257" r:id="rId6"/>
    <p:sldId id="268" r:id="rId7"/>
    <p:sldId id="269" r:id="rId8"/>
    <p:sldId id="260" r:id="rId9"/>
    <p:sldId id="261" r:id="rId10"/>
    <p:sldId id="262" r:id="rId11"/>
    <p:sldId id="270" r:id="rId12"/>
    <p:sldId id="263" r:id="rId13"/>
    <p:sldId id="264" r:id="rId14"/>
    <p:sldId id="265" r:id="rId15"/>
    <p:sldId id="266" r:id="rId16"/>
    <p:sldId id="271" r:id="rId17"/>
    <p:sldId id="267" r:id="rId18"/>
    <p:sldId id="258" r:id="rId1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57B7DCF-7AD7-C66F-F422-055332328026}" v="38" dt="2025-09-25T10:59:38.175"/>
    <p1510:client id="{B3EED853-60C2-4B8B-BEDE-7A0384A72F7B}" v="27" dt="2025-09-26T08:10:01.49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5" d="100"/>
          <a:sy n="85" d="100"/>
        </p:scale>
        <p:origin x="732" y="3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customXml" Target="../customXml/item3.xml"/><Relationship Id="rId21"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microsoft.com/office/2016/11/relationships/changesInfo" Target="changesInfos/changesInfo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Björg (Lilla) Vigfúsína Kjartansdóttir" userId="S::lilla@isaksskoli.is::e59d6895-c489-4aae-bfc2-2e71d14612ee" providerId="AD" clId="Web-{214020ED-4F17-4660-B0DF-8F37A705478F}"/>
    <pc:docChg chg="modSld">
      <pc:chgData name="Björg (Lilla) Vigfúsína Kjartansdóttir" userId="S::lilla@isaksskoli.is::e59d6895-c489-4aae-bfc2-2e71d14612ee" providerId="AD" clId="Web-{214020ED-4F17-4660-B0DF-8F37A705478F}" dt="2025-09-18T07:56:36.277" v="4" actId="20577"/>
      <pc:docMkLst>
        <pc:docMk/>
      </pc:docMkLst>
      <pc:sldChg chg="modSp">
        <pc:chgData name="Björg (Lilla) Vigfúsína Kjartansdóttir" userId="S::lilla@isaksskoli.is::e59d6895-c489-4aae-bfc2-2e71d14612ee" providerId="AD" clId="Web-{214020ED-4F17-4660-B0DF-8F37A705478F}" dt="2025-09-18T07:56:36.277" v="4" actId="20577"/>
        <pc:sldMkLst>
          <pc:docMk/>
          <pc:sldMk cId="1817202222" sldId="271"/>
        </pc:sldMkLst>
        <pc:spChg chg="mod">
          <ac:chgData name="Björg (Lilla) Vigfúsína Kjartansdóttir" userId="S::lilla@isaksskoli.is::e59d6895-c489-4aae-bfc2-2e71d14612ee" providerId="AD" clId="Web-{214020ED-4F17-4660-B0DF-8F37A705478F}" dt="2025-09-18T07:56:36.277" v="4" actId="20577"/>
          <ac:spMkLst>
            <pc:docMk/>
            <pc:sldMk cId="1817202222" sldId="271"/>
            <ac:spMk id="3" creationId="{BFF9E7EC-4520-E1D3-C80C-B20BC810892A}"/>
          </ac:spMkLst>
        </pc:spChg>
      </pc:sldChg>
    </pc:docChg>
  </pc:docChgLst>
  <pc:docChgLst>
    <pc:chgData name="Solveig Árný Róbertsdóttir" userId="S::solveig.arny@isaksskoli.is::50028c83-5df0-4935-81b5-3ee74bd12426" providerId="AD" clId="Web-{A57B7DCF-7AD7-C66F-F422-055332328026}"/>
    <pc:docChg chg="modSld">
      <pc:chgData name="Solveig Árný Róbertsdóttir" userId="S::solveig.arny@isaksskoli.is::50028c83-5df0-4935-81b5-3ee74bd12426" providerId="AD" clId="Web-{A57B7DCF-7AD7-C66F-F422-055332328026}" dt="2025-09-25T10:59:35.128" v="30" actId="20577"/>
      <pc:docMkLst>
        <pc:docMk/>
      </pc:docMkLst>
      <pc:sldChg chg="modSp">
        <pc:chgData name="Solveig Árný Róbertsdóttir" userId="S::solveig.arny@isaksskoli.is::50028c83-5df0-4935-81b5-3ee74bd12426" providerId="AD" clId="Web-{A57B7DCF-7AD7-C66F-F422-055332328026}" dt="2025-09-25T10:55:29.981" v="17" actId="20577"/>
        <pc:sldMkLst>
          <pc:docMk/>
          <pc:sldMk cId="407034939" sldId="260"/>
        </pc:sldMkLst>
        <pc:spChg chg="mod">
          <ac:chgData name="Solveig Árný Róbertsdóttir" userId="S::solveig.arny@isaksskoli.is::50028c83-5df0-4935-81b5-3ee74bd12426" providerId="AD" clId="Web-{A57B7DCF-7AD7-C66F-F422-055332328026}" dt="2025-09-25T10:55:29.981" v="17" actId="20577"/>
          <ac:spMkLst>
            <pc:docMk/>
            <pc:sldMk cId="407034939" sldId="260"/>
            <ac:spMk id="4" creationId="{00000000-0000-0000-0000-000000000000}"/>
          </ac:spMkLst>
        </pc:spChg>
      </pc:sldChg>
      <pc:sldChg chg="modSp">
        <pc:chgData name="Solveig Árný Róbertsdóttir" userId="S::solveig.arny@isaksskoli.is::50028c83-5df0-4935-81b5-3ee74bd12426" providerId="AD" clId="Web-{A57B7DCF-7AD7-C66F-F422-055332328026}" dt="2025-09-25T10:55:58.247" v="18" actId="20577"/>
        <pc:sldMkLst>
          <pc:docMk/>
          <pc:sldMk cId="2572399150" sldId="261"/>
        </pc:sldMkLst>
        <pc:spChg chg="mod">
          <ac:chgData name="Solveig Árný Róbertsdóttir" userId="S::solveig.arny@isaksskoli.is::50028c83-5df0-4935-81b5-3ee74bd12426" providerId="AD" clId="Web-{A57B7DCF-7AD7-C66F-F422-055332328026}" dt="2025-09-25T10:55:58.247" v="18" actId="20577"/>
          <ac:spMkLst>
            <pc:docMk/>
            <pc:sldMk cId="2572399150" sldId="261"/>
            <ac:spMk id="3" creationId="{00000000-0000-0000-0000-000000000000}"/>
          </ac:spMkLst>
        </pc:spChg>
      </pc:sldChg>
      <pc:sldChg chg="modSp">
        <pc:chgData name="Solveig Árný Róbertsdóttir" userId="S::solveig.arny@isaksskoli.is::50028c83-5df0-4935-81b5-3ee74bd12426" providerId="AD" clId="Web-{A57B7DCF-7AD7-C66F-F422-055332328026}" dt="2025-09-25T10:57:14.140" v="23" actId="20577"/>
        <pc:sldMkLst>
          <pc:docMk/>
          <pc:sldMk cId="3284291912" sldId="263"/>
        </pc:sldMkLst>
        <pc:spChg chg="mod">
          <ac:chgData name="Solveig Árný Róbertsdóttir" userId="S::solveig.arny@isaksskoli.is::50028c83-5df0-4935-81b5-3ee74bd12426" providerId="AD" clId="Web-{A57B7DCF-7AD7-C66F-F422-055332328026}" dt="2025-09-25T10:57:14.140" v="23" actId="20577"/>
          <ac:spMkLst>
            <pc:docMk/>
            <pc:sldMk cId="3284291912" sldId="263"/>
            <ac:spMk id="3" creationId="{00000000-0000-0000-0000-000000000000}"/>
          </ac:spMkLst>
        </pc:spChg>
      </pc:sldChg>
      <pc:sldChg chg="modSp">
        <pc:chgData name="Solveig Árný Róbertsdóttir" userId="S::solveig.arny@isaksskoli.is::50028c83-5df0-4935-81b5-3ee74bd12426" providerId="AD" clId="Web-{A57B7DCF-7AD7-C66F-F422-055332328026}" dt="2025-09-25T10:59:02.143" v="28" actId="20577"/>
        <pc:sldMkLst>
          <pc:docMk/>
          <pc:sldMk cId="1012942380" sldId="266"/>
        </pc:sldMkLst>
        <pc:spChg chg="mod">
          <ac:chgData name="Solveig Árný Róbertsdóttir" userId="S::solveig.arny@isaksskoli.is::50028c83-5df0-4935-81b5-3ee74bd12426" providerId="AD" clId="Web-{A57B7DCF-7AD7-C66F-F422-055332328026}" dt="2025-09-25T10:59:02.143" v="28" actId="20577"/>
          <ac:spMkLst>
            <pc:docMk/>
            <pc:sldMk cId="1012942380" sldId="266"/>
            <ac:spMk id="3" creationId="{00000000-0000-0000-0000-000000000000}"/>
          </ac:spMkLst>
        </pc:spChg>
      </pc:sldChg>
      <pc:sldChg chg="modSp">
        <pc:chgData name="Solveig Árný Róbertsdóttir" userId="S::solveig.arny@isaksskoli.is::50028c83-5df0-4935-81b5-3ee74bd12426" providerId="AD" clId="Web-{A57B7DCF-7AD7-C66F-F422-055332328026}" dt="2025-09-25T10:59:35.128" v="30" actId="20577"/>
        <pc:sldMkLst>
          <pc:docMk/>
          <pc:sldMk cId="1739472666" sldId="267"/>
        </pc:sldMkLst>
        <pc:spChg chg="mod">
          <ac:chgData name="Solveig Árný Róbertsdóttir" userId="S::solveig.arny@isaksskoli.is::50028c83-5df0-4935-81b5-3ee74bd12426" providerId="AD" clId="Web-{A57B7DCF-7AD7-C66F-F422-055332328026}" dt="2025-09-25T10:59:35.128" v="30" actId="20577"/>
          <ac:spMkLst>
            <pc:docMk/>
            <pc:sldMk cId="1739472666" sldId="267"/>
            <ac:spMk id="3" creationId="{00000000-0000-0000-0000-000000000000}"/>
          </ac:spMkLst>
        </pc:spChg>
      </pc:sldChg>
      <pc:sldChg chg="modSp">
        <pc:chgData name="Solveig Árný Róbertsdóttir" userId="S::solveig.arny@isaksskoli.is::50028c83-5df0-4935-81b5-3ee74bd12426" providerId="AD" clId="Web-{A57B7DCF-7AD7-C66F-F422-055332328026}" dt="2025-09-25T10:54:03.822" v="8" actId="14100"/>
        <pc:sldMkLst>
          <pc:docMk/>
          <pc:sldMk cId="3389092145" sldId="268"/>
        </pc:sldMkLst>
        <pc:spChg chg="mod">
          <ac:chgData name="Solveig Árný Róbertsdóttir" userId="S::solveig.arny@isaksskoli.is::50028c83-5df0-4935-81b5-3ee74bd12426" providerId="AD" clId="Web-{A57B7DCF-7AD7-C66F-F422-055332328026}" dt="2025-09-25T10:54:03.822" v="8" actId="14100"/>
          <ac:spMkLst>
            <pc:docMk/>
            <pc:sldMk cId="3389092145" sldId="268"/>
            <ac:spMk id="3" creationId="{00000000-0000-0000-0000-000000000000}"/>
          </ac:spMkLst>
        </pc:spChg>
      </pc:sldChg>
      <pc:sldChg chg="modSp">
        <pc:chgData name="Solveig Árný Róbertsdóttir" userId="S::solveig.arny@isaksskoli.is::50028c83-5df0-4935-81b5-3ee74bd12426" providerId="AD" clId="Web-{A57B7DCF-7AD7-C66F-F422-055332328026}" dt="2025-09-25T10:55:09.355" v="14" actId="20577"/>
        <pc:sldMkLst>
          <pc:docMk/>
          <pc:sldMk cId="1480113392" sldId="269"/>
        </pc:sldMkLst>
        <pc:spChg chg="mod">
          <ac:chgData name="Solveig Árný Róbertsdóttir" userId="S::solveig.arny@isaksskoli.is::50028c83-5df0-4935-81b5-3ee74bd12426" providerId="AD" clId="Web-{A57B7DCF-7AD7-C66F-F422-055332328026}" dt="2025-09-25T10:55:09.355" v="14" actId="20577"/>
          <ac:spMkLst>
            <pc:docMk/>
            <pc:sldMk cId="1480113392" sldId="269"/>
            <ac:spMk id="3" creationId="{00000000-0000-0000-0000-000000000000}"/>
          </ac:spMkLst>
        </pc:spChg>
      </pc:sldChg>
    </pc:docChg>
  </pc:docChgLst>
  <pc:docChgLst>
    <pc:chgData name="Hafrún Erna  Haraldsdóttir" userId="S::hafrun.erna@isaksskoli.is::7dc44e6d-d453-4dcc-95ba-d4544cac317f" providerId="AD" clId="Web-{3E66A27C-64F0-B7C0-FC0B-E27091A77E1D}"/>
    <pc:docChg chg="modSld">
      <pc:chgData name="Hafrún Erna  Haraldsdóttir" userId="S::hafrun.erna@isaksskoli.is::7dc44e6d-d453-4dcc-95ba-d4544cac317f" providerId="AD" clId="Web-{3E66A27C-64F0-B7C0-FC0B-E27091A77E1D}" dt="2025-09-17T13:49:12.866" v="112" actId="20577"/>
      <pc:docMkLst>
        <pc:docMk/>
      </pc:docMkLst>
      <pc:sldChg chg="addSp delSp modSp">
        <pc:chgData name="Hafrún Erna  Haraldsdóttir" userId="S::hafrun.erna@isaksskoli.is::7dc44e6d-d453-4dcc-95ba-d4544cac317f" providerId="AD" clId="Web-{3E66A27C-64F0-B7C0-FC0B-E27091A77E1D}" dt="2025-09-17T13:44:35.371" v="77" actId="1076"/>
        <pc:sldMkLst>
          <pc:docMk/>
          <pc:sldMk cId="2564005001" sldId="257"/>
        </pc:sldMkLst>
        <pc:spChg chg="mod">
          <ac:chgData name="Hafrún Erna  Haraldsdóttir" userId="S::hafrun.erna@isaksskoli.is::7dc44e6d-d453-4dcc-95ba-d4544cac317f" providerId="AD" clId="Web-{3E66A27C-64F0-B7C0-FC0B-E27091A77E1D}" dt="2025-09-17T13:44:35.371" v="77" actId="1076"/>
          <ac:spMkLst>
            <pc:docMk/>
            <pc:sldMk cId="2564005001" sldId="257"/>
            <ac:spMk id="2" creationId="{00000000-0000-0000-0000-000000000000}"/>
          </ac:spMkLst>
        </pc:spChg>
        <pc:spChg chg="mod">
          <ac:chgData name="Hafrún Erna  Haraldsdóttir" userId="S::hafrun.erna@isaksskoli.is::7dc44e6d-d453-4dcc-95ba-d4544cac317f" providerId="AD" clId="Web-{3E66A27C-64F0-B7C0-FC0B-E27091A77E1D}" dt="2025-09-17T13:44:23.276" v="75" actId="20577"/>
          <ac:spMkLst>
            <pc:docMk/>
            <pc:sldMk cId="2564005001" sldId="257"/>
            <ac:spMk id="3" creationId="{00000000-0000-0000-0000-000000000000}"/>
          </ac:spMkLst>
        </pc:spChg>
        <pc:spChg chg="add mod">
          <ac:chgData name="Hafrún Erna  Haraldsdóttir" userId="S::hafrun.erna@isaksskoli.is::7dc44e6d-d453-4dcc-95ba-d4544cac317f" providerId="AD" clId="Web-{3E66A27C-64F0-B7C0-FC0B-E27091A77E1D}" dt="2025-09-17T13:44:29.933" v="76" actId="1076"/>
          <ac:spMkLst>
            <pc:docMk/>
            <pc:sldMk cId="2564005001" sldId="257"/>
            <ac:spMk id="8" creationId="{191DEA66-B63E-ED65-E171-F579B52965EE}"/>
          </ac:spMkLst>
        </pc:spChg>
      </pc:sldChg>
      <pc:sldChg chg="modSp">
        <pc:chgData name="Hafrún Erna  Haraldsdóttir" userId="S::hafrun.erna@isaksskoli.is::7dc44e6d-d453-4dcc-95ba-d4544cac317f" providerId="AD" clId="Web-{3E66A27C-64F0-B7C0-FC0B-E27091A77E1D}" dt="2025-09-17T13:45:09.498" v="96" actId="20577"/>
        <pc:sldMkLst>
          <pc:docMk/>
          <pc:sldMk cId="2572399150" sldId="261"/>
        </pc:sldMkLst>
        <pc:spChg chg="mod">
          <ac:chgData name="Hafrún Erna  Haraldsdóttir" userId="S::hafrun.erna@isaksskoli.is::7dc44e6d-d453-4dcc-95ba-d4544cac317f" providerId="AD" clId="Web-{3E66A27C-64F0-B7C0-FC0B-E27091A77E1D}" dt="2025-09-17T13:45:09.498" v="96" actId="20577"/>
          <ac:spMkLst>
            <pc:docMk/>
            <pc:sldMk cId="2572399150" sldId="261"/>
            <ac:spMk id="3" creationId="{00000000-0000-0000-0000-000000000000}"/>
          </ac:spMkLst>
        </pc:spChg>
      </pc:sldChg>
      <pc:sldChg chg="modSp">
        <pc:chgData name="Hafrún Erna  Haraldsdóttir" userId="S::hafrun.erna@isaksskoli.is::7dc44e6d-d453-4dcc-95ba-d4544cac317f" providerId="AD" clId="Web-{3E66A27C-64F0-B7C0-FC0B-E27091A77E1D}" dt="2025-09-17T13:45:49.609" v="97" actId="20577"/>
        <pc:sldMkLst>
          <pc:docMk/>
          <pc:sldMk cId="3284291912" sldId="263"/>
        </pc:sldMkLst>
        <pc:spChg chg="mod">
          <ac:chgData name="Hafrún Erna  Haraldsdóttir" userId="S::hafrun.erna@isaksskoli.is::7dc44e6d-d453-4dcc-95ba-d4544cac317f" providerId="AD" clId="Web-{3E66A27C-64F0-B7C0-FC0B-E27091A77E1D}" dt="2025-09-17T13:45:49.609" v="97" actId="20577"/>
          <ac:spMkLst>
            <pc:docMk/>
            <pc:sldMk cId="3284291912" sldId="263"/>
            <ac:spMk id="3" creationId="{00000000-0000-0000-0000-000000000000}"/>
          </ac:spMkLst>
        </pc:spChg>
      </pc:sldChg>
      <pc:sldChg chg="modSp">
        <pc:chgData name="Hafrún Erna  Haraldsdóttir" userId="S::hafrun.erna@isaksskoli.is::7dc44e6d-d453-4dcc-95ba-d4544cac317f" providerId="AD" clId="Web-{3E66A27C-64F0-B7C0-FC0B-E27091A77E1D}" dt="2025-09-17T13:46:17.016" v="100" actId="20577"/>
        <pc:sldMkLst>
          <pc:docMk/>
          <pc:sldMk cId="2690926394" sldId="264"/>
        </pc:sldMkLst>
        <pc:spChg chg="mod">
          <ac:chgData name="Hafrún Erna  Haraldsdóttir" userId="S::hafrun.erna@isaksskoli.is::7dc44e6d-d453-4dcc-95ba-d4544cac317f" providerId="AD" clId="Web-{3E66A27C-64F0-B7C0-FC0B-E27091A77E1D}" dt="2025-09-17T13:46:17.016" v="100" actId="20577"/>
          <ac:spMkLst>
            <pc:docMk/>
            <pc:sldMk cId="2690926394" sldId="264"/>
            <ac:spMk id="3" creationId="{00000000-0000-0000-0000-000000000000}"/>
          </ac:spMkLst>
        </pc:spChg>
      </pc:sldChg>
      <pc:sldChg chg="modSp">
        <pc:chgData name="Hafrún Erna  Haraldsdóttir" userId="S::hafrun.erna@isaksskoli.is::7dc44e6d-d453-4dcc-95ba-d4544cac317f" providerId="AD" clId="Web-{3E66A27C-64F0-B7C0-FC0B-E27091A77E1D}" dt="2025-09-17T13:46:42.846" v="107" actId="20577"/>
        <pc:sldMkLst>
          <pc:docMk/>
          <pc:sldMk cId="117218186" sldId="265"/>
        </pc:sldMkLst>
        <pc:spChg chg="mod">
          <ac:chgData name="Hafrún Erna  Haraldsdóttir" userId="S::hafrun.erna@isaksskoli.is::7dc44e6d-d453-4dcc-95ba-d4544cac317f" providerId="AD" clId="Web-{3E66A27C-64F0-B7C0-FC0B-E27091A77E1D}" dt="2025-09-17T13:46:42.846" v="107" actId="20577"/>
          <ac:spMkLst>
            <pc:docMk/>
            <pc:sldMk cId="117218186" sldId="265"/>
            <ac:spMk id="3" creationId="{00000000-0000-0000-0000-000000000000}"/>
          </ac:spMkLst>
        </pc:spChg>
        <pc:spChg chg="mod">
          <ac:chgData name="Hafrún Erna  Haraldsdóttir" userId="S::hafrun.erna@isaksskoli.is::7dc44e6d-d453-4dcc-95ba-d4544cac317f" providerId="AD" clId="Web-{3E66A27C-64F0-B7C0-FC0B-E27091A77E1D}" dt="2025-09-17T13:46:26.376" v="104" actId="20577"/>
          <ac:spMkLst>
            <pc:docMk/>
            <pc:sldMk cId="117218186" sldId="265"/>
            <ac:spMk id="6" creationId="{00000000-0000-0000-0000-000000000000}"/>
          </ac:spMkLst>
        </pc:spChg>
      </pc:sldChg>
      <pc:sldChg chg="modSp">
        <pc:chgData name="Hafrún Erna  Haraldsdóttir" userId="S::hafrun.erna@isaksskoli.is::7dc44e6d-d453-4dcc-95ba-d4544cac317f" providerId="AD" clId="Web-{3E66A27C-64F0-B7C0-FC0B-E27091A77E1D}" dt="2025-09-17T13:49:12.866" v="112" actId="20577"/>
        <pc:sldMkLst>
          <pc:docMk/>
          <pc:sldMk cId="1012942380" sldId="266"/>
        </pc:sldMkLst>
        <pc:spChg chg="mod">
          <ac:chgData name="Hafrún Erna  Haraldsdóttir" userId="S::hafrun.erna@isaksskoli.is::7dc44e6d-d453-4dcc-95ba-d4544cac317f" providerId="AD" clId="Web-{3E66A27C-64F0-B7C0-FC0B-E27091A77E1D}" dt="2025-09-17T13:49:12.866" v="112" actId="20577"/>
          <ac:spMkLst>
            <pc:docMk/>
            <pc:sldMk cId="1012942380" sldId="266"/>
            <ac:spMk id="3" creationId="{00000000-0000-0000-0000-000000000000}"/>
          </ac:spMkLst>
        </pc:spChg>
      </pc:sldChg>
      <pc:sldChg chg="modSp">
        <pc:chgData name="Hafrún Erna  Haraldsdóttir" userId="S::hafrun.erna@isaksskoli.is::7dc44e6d-d453-4dcc-95ba-d4544cac317f" providerId="AD" clId="Web-{3E66A27C-64F0-B7C0-FC0B-E27091A77E1D}" dt="2025-09-17T13:39:10.512" v="17" actId="20577"/>
        <pc:sldMkLst>
          <pc:docMk/>
          <pc:sldMk cId="3389092145" sldId="268"/>
        </pc:sldMkLst>
        <pc:spChg chg="mod">
          <ac:chgData name="Hafrún Erna  Haraldsdóttir" userId="S::hafrun.erna@isaksskoli.is::7dc44e6d-d453-4dcc-95ba-d4544cac317f" providerId="AD" clId="Web-{3E66A27C-64F0-B7C0-FC0B-E27091A77E1D}" dt="2025-09-17T13:39:10.512" v="17" actId="20577"/>
          <ac:spMkLst>
            <pc:docMk/>
            <pc:sldMk cId="3389092145" sldId="268"/>
            <ac:spMk id="2" creationId="{00000000-0000-0000-0000-000000000000}"/>
          </ac:spMkLst>
        </pc:spChg>
      </pc:sldChg>
      <pc:sldChg chg="modSp">
        <pc:chgData name="Hafrún Erna  Haraldsdóttir" userId="S::hafrun.erna@isaksskoli.is::7dc44e6d-d453-4dcc-95ba-d4544cac317f" providerId="AD" clId="Web-{3E66A27C-64F0-B7C0-FC0B-E27091A77E1D}" dt="2025-09-17T13:40:45.860" v="29" actId="20577"/>
        <pc:sldMkLst>
          <pc:docMk/>
          <pc:sldMk cId="1480113392" sldId="269"/>
        </pc:sldMkLst>
        <pc:spChg chg="mod">
          <ac:chgData name="Hafrún Erna  Haraldsdóttir" userId="S::hafrun.erna@isaksskoli.is::7dc44e6d-d453-4dcc-95ba-d4544cac317f" providerId="AD" clId="Web-{3E66A27C-64F0-B7C0-FC0B-E27091A77E1D}" dt="2025-09-17T13:40:45.860" v="29" actId="20577"/>
          <ac:spMkLst>
            <pc:docMk/>
            <pc:sldMk cId="1480113392" sldId="269"/>
            <ac:spMk id="2" creationId="{00000000-0000-0000-0000-000000000000}"/>
          </ac:spMkLst>
        </pc:spChg>
      </pc:sldChg>
    </pc:docChg>
  </pc:docChgLst>
  <pc:docChgLst>
    <pc:chgData name="Björg (Lilla) Vigfúsína Kjartansdóttir" userId="S::lilla@isaksskoli.is::e59d6895-c489-4aae-bfc2-2e71d14612ee" providerId="AD" clId="Web-{B3EED853-60C2-4B8B-BEDE-7A0384A72F7B}"/>
    <pc:docChg chg="modSld">
      <pc:chgData name="Björg (Lilla) Vigfúsína Kjartansdóttir" userId="S::lilla@isaksskoli.is::e59d6895-c489-4aae-bfc2-2e71d14612ee" providerId="AD" clId="Web-{B3EED853-60C2-4B8B-BEDE-7A0384A72F7B}" dt="2025-09-26T08:09:59.474" v="22" actId="20577"/>
      <pc:docMkLst>
        <pc:docMk/>
      </pc:docMkLst>
      <pc:sldChg chg="modSp">
        <pc:chgData name="Björg (Lilla) Vigfúsína Kjartansdóttir" userId="S::lilla@isaksskoli.is::e59d6895-c489-4aae-bfc2-2e71d14612ee" providerId="AD" clId="Web-{B3EED853-60C2-4B8B-BEDE-7A0384A72F7B}" dt="2025-09-26T08:09:59.474" v="22" actId="20577"/>
        <pc:sldMkLst>
          <pc:docMk/>
          <pc:sldMk cId="1012942380" sldId="266"/>
        </pc:sldMkLst>
        <pc:spChg chg="mod">
          <ac:chgData name="Björg (Lilla) Vigfúsína Kjartansdóttir" userId="S::lilla@isaksskoli.is::e59d6895-c489-4aae-bfc2-2e71d14612ee" providerId="AD" clId="Web-{B3EED853-60C2-4B8B-BEDE-7A0384A72F7B}" dt="2025-09-26T08:09:59.474" v="22" actId="20577"/>
          <ac:spMkLst>
            <pc:docMk/>
            <pc:sldMk cId="1012942380" sldId="266"/>
            <ac:spMk id="3" creationId="{00000000-0000-0000-0000-000000000000}"/>
          </ac:spMkLst>
        </pc:spChg>
      </pc:sldChg>
      <pc:sldChg chg="addSp modSp">
        <pc:chgData name="Björg (Lilla) Vigfúsína Kjartansdóttir" userId="S::lilla@isaksskoli.is::e59d6895-c489-4aae-bfc2-2e71d14612ee" providerId="AD" clId="Web-{B3EED853-60C2-4B8B-BEDE-7A0384A72F7B}" dt="2025-09-26T08:09:34.098" v="17" actId="20577"/>
        <pc:sldMkLst>
          <pc:docMk/>
          <pc:sldMk cId="1817202222" sldId="271"/>
        </pc:sldMkLst>
        <pc:spChg chg="mod">
          <ac:chgData name="Björg (Lilla) Vigfúsína Kjartansdóttir" userId="S::lilla@isaksskoli.is::e59d6895-c489-4aae-bfc2-2e71d14612ee" providerId="AD" clId="Web-{B3EED853-60C2-4B8B-BEDE-7A0384A72F7B}" dt="2025-09-26T08:09:34.098" v="17" actId="20577"/>
          <ac:spMkLst>
            <pc:docMk/>
            <pc:sldMk cId="1817202222" sldId="271"/>
            <ac:spMk id="3" creationId="{BFF9E7EC-4520-E1D3-C80C-B20BC810892A}"/>
          </ac:spMkLst>
        </pc:spChg>
        <pc:picChg chg="add mod">
          <ac:chgData name="Björg (Lilla) Vigfúsína Kjartansdóttir" userId="S::lilla@isaksskoli.is::e59d6895-c489-4aae-bfc2-2e71d14612ee" providerId="AD" clId="Web-{B3EED853-60C2-4B8B-BEDE-7A0384A72F7B}" dt="2025-09-26T08:06:11.041" v="1" actId="1076"/>
          <ac:picMkLst>
            <pc:docMk/>
            <pc:sldMk cId="1817202222" sldId="271"/>
            <ac:picMk id="4" creationId="{E1628F7E-1494-6F48-3BC3-E7C3A8958BD1}"/>
          </ac:picMkLst>
        </pc:picChg>
        <pc:picChg chg="add mod">
          <ac:chgData name="Björg (Lilla) Vigfúsína Kjartansdóttir" userId="S::lilla@isaksskoli.is::e59d6895-c489-4aae-bfc2-2e71d14612ee" providerId="AD" clId="Web-{B3EED853-60C2-4B8B-BEDE-7A0384A72F7B}" dt="2025-09-26T08:08:50.190" v="4" actId="1076"/>
          <ac:picMkLst>
            <pc:docMk/>
            <pc:sldMk cId="1817202222" sldId="271"/>
            <ac:picMk id="5" creationId="{71987DED-A48D-E8D7-A70C-FE7D6A43579A}"/>
          </ac:picMkLst>
        </pc:picChg>
      </pc:sldChg>
    </pc:docChg>
  </pc:docChgLst>
  <pc:docChgLst>
    <pc:chgData name="Hafrún Erna  Haraldsdóttir" userId="S::hafrun.erna@isaksskoli.is::7dc44e6d-d453-4dcc-95ba-d4544cac317f" providerId="AD" clId="Web-{7D92E295-366A-887D-84AA-59FA55A8E07E}"/>
    <pc:docChg chg="addSld modSld">
      <pc:chgData name="Hafrún Erna  Haraldsdóttir" userId="S::hafrun.erna@isaksskoli.is::7dc44e6d-d453-4dcc-95ba-d4544cac317f" providerId="AD" clId="Web-{7D92E295-366A-887D-84AA-59FA55A8E07E}" dt="2025-09-17T15:46:38.354" v="100" actId="20577"/>
      <pc:docMkLst>
        <pc:docMk/>
      </pc:docMkLst>
      <pc:sldChg chg="modSp new">
        <pc:chgData name="Hafrún Erna  Haraldsdóttir" userId="S::hafrun.erna@isaksskoli.is::7dc44e6d-d453-4dcc-95ba-d4544cac317f" providerId="AD" clId="Web-{7D92E295-366A-887D-84AA-59FA55A8E07E}" dt="2025-09-17T15:46:38.354" v="100" actId="20577"/>
        <pc:sldMkLst>
          <pc:docMk/>
          <pc:sldMk cId="1817202222" sldId="271"/>
        </pc:sldMkLst>
        <pc:spChg chg="mod">
          <ac:chgData name="Hafrún Erna  Haraldsdóttir" userId="S::hafrun.erna@isaksskoli.is::7dc44e6d-d453-4dcc-95ba-d4544cac317f" providerId="AD" clId="Web-{7D92E295-366A-887D-84AA-59FA55A8E07E}" dt="2025-09-17T15:45:48.522" v="54" actId="20577"/>
          <ac:spMkLst>
            <pc:docMk/>
            <pc:sldMk cId="1817202222" sldId="271"/>
            <ac:spMk id="2" creationId="{94951C07-A1DD-A1B4-5589-9C6E60295045}"/>
          </ac:spMkLst>
        </pc:spChg>
        <pc:spChg chg="mod">
          <ac:chgData name="Hafrún Erna  Haraldsdóttir" userId="S::hafrun.erna@isaksskoli.is::7dc44e6d-d453-4dcc-95ba-d4544cac317f" providerId="AD" clId="Web-{7D92E295-366A-887D-84AA-59FA55A8E07E}" dt="2025-09-17T15:46:38.354" v="100" actId="20577"/>
          <ac:spMkLst>
            <pc:docMk/>
            <pc:sldMk cId="1817202222" sldId="271"/>
            <ac:spMk id="3" creationId="{BFF9E7EC-4520-E1D3-C80C-B20BC810892A}"/>
          </ac:spMkLst>
        </pc:sp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2914C159-E5A6-4394-96C8-5FE9D4AEEA74}" type="datetimeFigureOut">
              <a:rPr lang="is-IS" smtClean="0"/>
              <a:t>26.9.2025</a:t>
            </a:fld>
            <a:endParaRPr lang="is-IS"/>
          </a:p>
        </p:txBody>
      </p:sp>
      <p:sp>
        <p:nvSpPr>
          <p:cNvPr id="5" name="Footer Placeholder 4"/>
          <p:cNvSpPr>
            <a:spLocks noGrp="1"/>
          </p:cNvSpPr>
          <p:nvPr>
            <p:ph type="ftr" sz="quarter" idx="11"/>
          </p:nvPr>
        </p:nvSpPr>
        <p:spPr/>
        <p:txBody>
          <a:bodyPr/>
          <a:lstStyle/>
          <a:p>
            <a:endParaRPr lang="is-IS"/>
          </a:p>
        </p:txBody>
      </p:sp>
      <p:sp>
        <p:nvSpPr>
          <p:cNvPr id="6" name="Slide Number Placeholder 5"/>
          <p:cNvSpPr>
            <a:spLocks noGrp="1"/>
          </p:cNvSpPr>
          <p:nvPr>
            <p:ph type="sldNum" sz="quarter" idx="12"/>
          </p:nvPr>
        </p:nvSpPr>
        <p:spPr/>
        <p:txBody>
          <a:bodyPr/>
          <a:lstStyle/>
          <a:p>
            <a:fld id="{DEAE6421-C24D-4F86-8C7F-3893A5F05763}" type="slidenum">
              <a:rPr lang="is-IS" smtClean="0"/>
              <a:t>‹#›</a:t>
            </a:fld>
            <a:endParaRPr lang="is-IS"/>
          </a:p>
        </p:txBody>
      </p:sp>
    </p:spTree>
    <p:extLst>
      <p:ext uri="{BB962C8B-B14F-4D97-AF65-F5344CB8AC3E}">
        <p14:creationId xmlns:p14="http://schemas.microsoft.com/office/powerpoint/2010/main" val="321303578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914C159-E5A6-4394-96C8-5FE9D4AEEA74}" type="datetimeFigureOut">
              <a:rPr lang="is-IS" smtClean="0"/>
              <a:t>26.9.2025</a:t>
            </a:fld>
            <a:endParaRPr lang="is-IS"/>
          </a:p>
        </p:txBody>
      </p:sp>
      <p:sp>
        <p:nvSpPr>
          <p:cNvPr id="5" name="Footer Placeholder 4"/>
          <p:cNvSpPr>
            <a:spLocks noGrp="1"/>
          </p:cNvSpPr>
          <p:nvPr>
            <p:ph type="ftr" sz="quarter" idx="11"/>
          </p:nvPr>
        </p:nvSpPr>
        <p:spPr/>
        <p:txBody>
          <a:bodyPr/>
          <a:lstStyle/>
          <a:p>
            <a:endParaRPr lang="is-IS"/>
          </a:p>
        </p:txBody>
      </p:sp>
      <p:sp>
        <p:nvSpPr>
          <p:cNvPr id="6" name="Slide Number Placeholder 5"/>
          <p:cNvSpPr>
            <a:spLocks noGrp="1"/>
          </p:cNvSpPr>
          <p:nvPr>
            <p:ph type="sldNum" sz="quarter" idx="12"/>
          </p:nvPr>
        </p:nvSpPr>
        <p:spPr/>
        <p:txBody>
          <a:bodyPr/>
          <a:lstStyle/>
          <a:p>
            <a:fld id="{DEAE6421-C24D-4F86-8C7F-3893A5F05763}" type="slidenum">
              <a:rPr lang="is-IS" smtClean="0"/>
              <a:t>‹#›</a:t>
            </a:fld>
            <a:endParaRPr lang="is-IS"/>
          </a:p>
        </p:txBody>
      </p:sp>
    </p:spTree>
    <p:extLst>
      <p:ext uri="{BB962C8B-B14F-4D97-AF65-F5344CB8AC3E}">
        <p14:creationId xmlns:p14="http://schemas.microsoft.com/office/powerpoint/2010/main" val="50253461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914C159-E5A6-4394-96C8-5FE9D4AEEA74}" type="datetimeFigureOut">
              <a:rPr lang="is-IS" smtClean="0"/>
              <a:t>26.9.2025</a:t>
            </a:fld>
            <a:endParaRPr lang="is-IS"/>
          </a:p>
        </p:txBody>
      </p:sp>
      <p:sp>
        <p:nvSpPr>
          <p:cNvPr id="5" name="Footer Placeholder 4"/>
          <p:cNvSpPr>
            <a:spLocks noGrp="1"/>
          </p:cNvSpPr>
          <p:nvPr>
            <p:ph type="ftr" sz="quarter" idx="11"/>
          </p:nvPr>
        </p:nvSpPr>
        <p:spPr/>
        <p:txBody>
          <a:bodyPr/>
          <a:lstStyle/>
          <a:p>
            <a:endParaRPr lang="is-IS"/>
          </a:p>
        </p:txBody>
      </p:sp>
      <p:sp>
        <p:nvSpPr>
          <p:cNvPr id="6" name="Slide Number Placeholder 5"/>
          <p:cNvSpPr>
            <a:spLocks noGrp="1"/>
          </p:cNvSpPr>
          <p:nvPr>
            <p:ph type="sldNum" sz="quarter" idx="12"/>
          </p:nvPr>
        </p:nvSpPr>
        <p:spPr/>
        <p:txBody>
          <a:bodyPr/>
          <a:lstStyle/>
          <a:p>
            <a:fld id="{DEAE6421-C24D-4F86-8C7F-3893A5F05763}" type="slidenum">
              <a:rPr lang="is-IS" smtClean="0"/>
              <a:t>‹#›</a:t>
            </a:fld>
            <a:endParaRPr lang="is-IS"/>
          </a:p>
        </p:txBody>
      </p:sp>
    </p:spTree>
    <p:extLst>
      <p:ext uri="{BB962C8B-B14F-4D97-AF65-F5344CB8AC3E}">
        <p14:creationId xmlns:p14="http://schemas.microsoft.com/office/powerpoint/2010/main" val="13211093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914C159-E5A6-4394-96C8-5FE9D4AEEA74}" type="datetimeFigureOut">
              <a:rPr lang="is-IS" smtClean="0"/>
              <a:t>26.9.2025</a:t>
            </a:fld>
            <a:endParaRPr lang="is-IS"/>
          </a:p>
        </p:txBody>
      </p:sp>
      <p:sp>
        <p:nvSpPr>
          <p:cNvPr id="5" name="Footer Placeholder 4"/>
          <p:cNvSpPr>
            <a:spLocks noGrp="1"/>
          </p:cNvSpPr>
          <p:nvPr>
            <p:ph type="ftr" sz="quarter" idx="11"/>
          </p:nvPr>
        </p:nvSpPr>
        <p:spPr/>
        <p:txBody>
          <a:bodyPr/>
          <a:lstStyle/>
          <a:p>
            <a:endParaRPr lang="is-IS"/>
          </a:p>
        </p:txBody>
      </p:sp>
      <p:sp>
        <p:nvSpPr>
          <p:cNvPr id="6" name="Slide Number Placeholder 5"/>
          <p:cNvSpPr>
            <a:spLocks noGrp="1"/>
          </p:cNvSpPr>
          <p:nvPr>
            <p:ph type="sldNum" sz="quarter" idx="12"/>
          </p:nvPr>
        </p:nvSpPr>
        <p:spPr/>
        <p:txBody>
          <a:bodyPr/>
          <a:lstStyle/>
          <a:p>
            <a:fld id="{DEAE6421-C24D-4F86-8C7F-3893A5F05763}" type="slidenum">
              <a:rPr lang="is-IS" smtClean="0"/>
              <a:t>‹#›</a:t>
            </a:fld>
            <a:endParaRPr lang="is-IS"/>
          </a:p>
        </p:txBody>
      </p:sp>
    </p:spTree>
    <p:extLst>
      <p:ext uri="{BB962C8B-B14F-4D97-AF65-F5344CB8AC3E}">
        <p14:creationId xmlns:p14="http://schemas.microsoft.com/office/powerpoint/2010/main" val="247059628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2914C159-E5A6-4394-96C8-5FE9D4AEEA74}" type="datetimeFigureOut">
              <a:rPr lang="is-IS" smtClean="0"/>
              <a:t>26.9.2025</a:t>
            </a:fld>
            <a:endParaRPr lang="is-IS"/>
          </a:p>
        </p:txBody>
      </p:sp>
      <p:sp>
        <p:nvSpPr>
          <p:cNvPr id="5" name="Footer Placeholder 4"/>
          <p:cNvSpPr>
            <a:spLocks noGrp="1"/>
          </p:cNvSpPr>
          <p:nvPr>
            <p:ph type="ftr" sz="quarter" idx="11"/>
          </p:nvPr>
        </p:nvSpPr>
        <p:spPr/>
        <p:txBody>
          <a:bodyPr/>
          <a:lstStyle/>
          <a:p>
            <a:endParaRPr lang="is-IS"/>
          </a:p>
        </p:txBody>
      </p:sp>
      <p:sp>
        <p:nvSpPr>
          <p:cNvPr id="6" name="Slide Number Placeholder 5"/>
          <p:cNvSpPr>
            <a:spLocks noGrp="1"/>
          </p:cNvSpPr>
          <p:nvPr>
            <p:ph type="sldNum" sz="quarter" idx="12"/>
          </p:nvPr>
        </p:nvSpPr>
        <p:spPr/>
        <p:txBody>
          <a:bodyPr/>
          <a:lstStyle/>
          <a:p>
            <a:fld id="{DEAE6421-C24D-4F86-8C7F-3893A5F05763}" type="slidenum">
              <a:rPr lang="is-IS" smtClean="0"/>
              <a:t>‹#›</a:t>
            </a:fld>
            <a:endParaRPr lang="is-IS"/>
          </a:p>
        </p:txBody>
      </p:sp>
    </p:spTree>
    <p:extLst>
      <p:ext uri="{BB962C8B-B14F-4D97-AF65-F5344CB8AC3E}">
        <p14:creationId xmlns:p14="http://schemas.microsoft.com/office/powerpoint/2010/main" val="428124239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914C159-E5A6-4394-96C8-5FE9D4AEEA74}" type="datetimeFigureOut">
              <a:rPr lang="is-IS" smtClean="0"/>
              <a:t>26.9.2025</a:t>
            </a:fld>
            <a:endParaRPr lang="is-IS"/>
          </a:p>
        </p:txBody>
      </p:sp>
      <p:sp>
        <p:nvSpPr>
          <p:cNvPr id="6" name="Footer Placeholder 5"/>
          <p:cNvSpPr>
            <a:spLocks noGrp="1"/>
          </p:cNvSpPr>
          <p:nvPr>
            <p:ph type="ftr" sz="quarter" idx="11"/>
          </p:nvPr>
        </p:nvSpPr>
        <p:spPr/>
        <p:txBody>
          <a:bodyPr/>
          <a:lstStyle/>
          <a:p>
            <a:endParaRPr lang="is-IS"/>
          </a:p>
        </p:txBody>
      </p:sp>
      <p:sp>
        <p:nvSpPr>
          <p:cNvPr id="7" name="Slide Number Placeholder 6"/>
          <p:cNvSpPr>
            <a:spLocks noGrp="1"/>
          </p:cNvSpPr>
          <p:nvPr>
            <p:ph type="sldNum" sz="quarter" idx="12"/>
          </p:nvPr>
        </p:nvSpPr>
        <p:spPr/>
        <p:txBody>
          <a:bodyPr/>
          <a:lstStyle/>
          <a:p>
            <a:fld id="{DEAE6421-C24D-4F86-8C7F-3893A5F05763}" type="slidenum">
              <a:rPr lang="is-IS" smtClean="0"/>
              <a:t>‹#›</a:t>
            </a:fld>
            <a:endParaRPr lang="is-IS"/>
          </a:p>
        </p:txBody>
      </p:sp>
    </p:spTree>
    <p:extLst>
      <p:ext uri="{BB962C8B-B14F-4D97-AF65-F5344CB8AC3E}">
        <p14:creationId xmlns:p14="http://schemas.microsoft.com/office/powerpoint/2010/main" val="36389454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914C159-E5A6-4394-96C8-5FE9D4AEEA74}" type="datetimeFigureOut">
              <a:rPr lang="is-IS" smtClean="0"/>
              <a:t>26.9.2025</a:t>
            </a:fld>
            <a:endParaRPr lang="is-IS"/>
          </a:p>
        </p:txBody>
      </p:sp>
      <p:sp>
        <p:nvSpPr>
          <p:cNvPr id="8" name="Footer Placeholder 7"/>
          <p:cNvSpPr>
            <a:spLocks noGrp="1"/>
          </p:cNvSpPr>
          <p:nvPr>
            <p:ph type="ftr" sz="quarter" idx="11"/>
          </p:nvPr>
        </p:nvSpPr>
        <p:spPr/>
        <p:txBody>
          <a:bodyPr/>
          <a:lstStyle/>
          <a:p>
            <a:endParaRPr lang="is-IS"/>
          </a:p>
        </p:txBody>
      </p:sp>
      <p:sp>
        <p:nvSpPr>
          <p:cNvPr id="9" name="Slide Number Placeholder 8"/>
          <p:cNvSpPr>
            <a:spLocks noGrp="1"/>
          </p:cNvSpPr>
          <p:nvPr>
            <p:ph type="sldNum" sz="quarter" idx="12"/>
          </p:nvPr>
        </p:nvSpPr>
        <p:spPr/>
        <p:txBody>
          <a:bodyPr/>
          <a:lstStyle/>
          <a:p>
            <a:fld id="{DEAE6421-C24D-4F86-8C7F-3893A5F05763}" type="slidenum">
              <a:rPr lang="is-IS" smtClean="0"/>
              <a:t>‹#›</a:t>
            </a:fld>
            <a:endParaRPr lang="is-IS"/>
          </a:p>
        </p:txBody>
      </p:sp>
    </p:spTree>
    <p:extLst>
      <p:ext uri="{BB962C8B-B14F-4D97-AF65-F5344CB8AC3E}">
        <p14:creationId xmlns:p14="http://schemas.microsoft.com/office/powerpoint/2010/main" val="410172003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914C159-E5A6-4394-96C8-5FE9D4AEEA74}" type="datetimeFigureOut">
              <a:rPr lang="is-IS" smtClean="0"/>
              <a:t>26.9.2025</a:t>
            </a:fld>
            <a:endParaRPr lang="is-IS"/>
          </a:p>
        </p:txBody>
      </p:sp>
      <p:sp>
        <p:nvSpPr>
          <p:cNvPr id="4" name="Footer Placeholder 3"/>
          <p:cNvSpPr>
            <a:spLocks noGrp="1"/>
          </p:cNvSpPr>
          <p:nvPr>
            <p:ph type="ftr" sz="quarter" idx="11"/>
          </p:nvPr>
        </p:nvSpPr>
        <p:spPr/>
        <p:txBody>
          <a:bodyPr/>
          <a:lstStyle/>
          <a:p>
            <a:endParaRPr lang="is-IS"/>
          </a:p>
        </p:txBody>
      </p:sp>
      <p:sp>
        <p:nvSpPr>
          <p:cNvPr id="5" name="Slide Number Placeholder 4"/>
          <p:cNvSpPr>
            <a:spLocks noGrp="1"/>
          </p:cNvSpPr>
          <p:nvPr>
            <p:ph type="sldNum" sz="quarter" idx="12"/>
          </p:nvPr>
        </p:nvSpPr>
        <p:spPr/>
        <p:txBody>
          <a:bodyPr/>
          <a:lstStyle/>
          <a:p>
            <a:fld id="{DEAE6421-C24D-4F86-8C7F-3893A5F05763}" type="slidenum">
              <a:rPr lang="is-IS" smtClean="0"/>
              <a:t>‹#›</a:t>
            </a:fld>
            <a:endParaRPr lang="is-IS"/>
          </a:p>
        </p:txBody>
      </p:sp>
    </p:spTree>
    <p:extLst>
      <p:ext uri="{BB962C8B-B14F-4D97-AF65-F5344CB8AC3E}">
        <p14:creationId xmlns:p14="http://schemas.microsoft.com/office/powerpoint/2010/main" val="382336618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914C159-E5A6-4394-96C8-5FE9D4AEEA74}" type="datetimeFigureOut">
              <a:rPr lang="is-IS" smtClean="0"/>
              <a:t>26.9.2025</a:t>
            </a:fld>
            <a:endParaRPr lang="is-IS"/>
          </a:p>
        </p:txBody>
      </p:sp>
      <p:sp>
        <p:nvSpPr>
          <p:cNvPr id="3" name="Footer Placeholder 2"/>
          <p:cNvSpPr>
            <a:spLocks noGrp="1"/>
          </p:cNvSpPr>
          <p:nvPr>
            <p:ph type="ftr" sz="quarter" idx="11"/>
          </p:nvPr>
        </p:nvSpPr>
        <p:spPr/>
        <p:txBody>
          <a:bodyPr/>
          <a:lstStyle/>
          <a:p>
            <a:endParaRPr lang="is-IS"/>
          </a:p>
        </p:txBody>
      </p:sp>
      <p:sp>
        <p:nvSpPr>
          <p:cNvPr id="4" name="Slide Number Placeholder 3"/>
          <p:cNvSpPr>
            <a:spLocks noGrp="1"/>
          </p:cNvSpPr>
          <p:nvPr>
            <p:ph type="sldNum" sz="quarter" idx="12"/>
          </p:nvPr>
        </p:nvSpPr>
        <p:spPr/>
        <p:txBody>
          <a:bodyPr/>
          <a:lstStyle/>
          <a:p>
            <a:fld id="{DEAE6421-C24D-4F86-8C7F-3893A5F05763}" type="slidenum">
              <a:rPr lang="is-IS" smtClean="0"/>
              <a:t>‹#›</a:t>
            </a:fld>
            <a:endParaRPr lang="is-IS"/>
          </a:p>
        </p:txBody>
      </p:sp>
    </p:spTree>
    <p:extLst>
      <p:ext uri="{BB962C8B-B14F-4D97-AF65-F5344CB8AC3E}">
        <p14:creationId xmlns:p14="http://schemas.microsoft.com/office/powerpoint/2010/main" val="98510558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2914C159-E5A6-4394-96C8-5FE9D4AEEA74}" type="datetimeFigureOut">
              <a:rPr lang="is-IS" smtClean="0"/>
              <a:t>26.9.2025</a:t>
            </a:fld>
            <a:endParaRPr lang="is-IS"/>
          </a:p>
        </p:txBody>
      </p:sp>
      <p:sp>
        <p:nvSpPr>
          <p:cNvPr id="6" name="Footer Placeholder 5"/>
          <p:cNvSpPr>
            <a:spLocks noGrp="1"/>
          </p:cNvSpPr>
          <p:nvPr>
            <p:ph type="ftr" sz="quarter" idx="11"/>
          </p:nvPr>
        </p:nvSpPr>
        <p:spPr/>
        <p:txBody>
          <a:bodyPr/>
          <a:lstStyle/>
          <a:p>
            <a:endParaRPr lang="is-IS"/>
          </a:p>
        </p:txBody>
      </p:sp>
      <p:sp>
        <p:nvSpPr>
          <p:cNvPr id="7" name="Slide Number Placeholder 6"/>
          <p:cNvSpPr>
            <a:spLocks noGrp="1"/>
          </p:cNvSpPr>
          <p:nvPr>
            <p:ph type="sldNum" sz="quarter" idx="12"/>
          </p:nvPr>
        </p:nvSpPr>
        <p:spPr/>
        <p:txBody>
          <a:bodyPr/>
          <a:lstStyle/>
          <a:p>
            <a:fld id="{DEAE6421-C24D-4F86-8C7F-3893A5F05763}" type="slidenum">
              <a:rPr lang="is-IS" smtClean="0"/>
              <a:t>‹#›</a:t>
            </a:fld>
            <a:endParaRPr lang="is-IS"/>
          </a:p>
        </p:txBody>
      </p:sp>
    </p:spTree>
    <p:extLst>
      <p:ext uri="{BB962C8B-B14F-4D97-AF65-F5344CB8AC3E}">
        <p14:creationId xmlns:p14="http://schemas.microsoft.com/office/powerpoint/2010/main" val="391477249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2914C159-E5A6-4394-96C8-5FE9D4AEEA74}" type="datetimeFigureOut">
              <a:rPr lang="is-IS" smtClean="0"/>
              <a:t>26.9.2025</a:t>
            </a:fld>
            <a:endParaRPr lang="is-IS"/>
          </a:p>
        </p:txBody>
      </p:sp>
      <p:sp>
        <p:nvSpPr>
          <p:cNvPr id="6" name="Footer Placeholder 5"/>
          <p:cNvSpPr>
            <a:spLocks noGrp="1"/>
          </p:cNvSpPr>
          <p:nvPr>
            <p:ph type="ftr" sz="quarter" idx="11"/>
          </p:nvPr>
        </p:nvSpPr>
        <p:spPr/>
        <p:txBody>
          <a:bodyPr/>
          <a:lstStyle/>
          <a:p>
            <a:endParaRPr lang="is-IS"/>
          </a:p>
        </p:txBody>
      </p:sp>
      <p:sp>
        <p:nvSpPr>
          <p:cNvPr id="7" name="Slide Number Placeholder 6"/>
          <p:cNvSpPr>
            <a:spLocks noGrp="1"/>
          </p:cNvSpPr>
          <p:nvPr>
            <p:ph type="sldNum" sz="quarter" idx="12"/>
          </p:nvPr>
        </p:nvSpPr>
        <p:spPr/>
        <p:txBody>
          <a:bodyPr/>
          <a:lstStyle/>
          <a:p>
            <a:fld id="{DEAE6421-C24D-4F86-8C7F-3893A5F05763}" type="slidenum">
              <a:rPr lang="is-IS" smtClean="0"/>
              <a:t>‹#›</a:t>
            </a:fld>
            <a:endParaRPr lang="is-IS"/>
          </a:p>
        </p:txBody>
      </p:sp>
    </p:spTree>
    <p:extLst>
      <p:ext uri="{BB962C8B-B14F-4D97-AF65-F5344CB8AC3E}">
        <p14:creationId xmlns:p14="http://schemas.microsoft.com/office/powerpoint/2010/main" val="308154740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914C159-E5A6-4394-96C8-5FE9D4AEEA74}" type="datetimeFigureOut">
              <a:rPr lang="is-IS" smtClean="0"/>
              <a:t>26.9.2025</a:t>
            </a:fld>
            <a:endParaRPr lang="is-I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s-I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EAE6421-C24D-4F86-8C7F-3893A5F05763}" type="slidenum">
              <a:rPr lang="is-IS" smtClean="0"/>
              <a:t>‹#›</a:t>
            </a:fld>
            <a:endParaRPr lang="is-IS"/>
          </a:p>
        </p:txBody>
      </p:sp>
    </p:spTree>
    <p:extLst>
      <p:ext uri="{BB962C8B-B14F-4D97-AF65-F5344CB8AC3E}">
        <p14:creationId xmlns:p14="http://schemas.microsoft.com/office/powerpoint/2010/main" val="131687208"/>
      </p:ext>
    </p:extLst>
  </p:cSld>
  <p:clrMap bg1="lt1" tx1="dk1" bg2="lt2" tx2="dk2" accent1="accent1" accent2="accent2" accent3="accent3" accent4="accent4" accent5="accent5" accent6="accent6" hlink="hlink" folHlink="folHlink"/>
  <p:sldLayoutIdLst>
    <p:sldLayoutId id="2147483763" r:id="rId1"/>
    <p:sldLayoutId id="2147483764" r:id="rId2"/>
    <p:sldLayoutId id="2147483765" r:id="rId3"/>
    <p:sldLayoutId id="2147483766" r:id="rId4"/>
    <p:sldLayoutId id="2147483767" r:id="rId5"/>
    <p:sldLayoutId id="2147483768" r:id="rId6"/>
    <p:sldLayoutId id="2147483769" r:id="rId7"/>
    <p:sldLayoutId id="2147483770" r:id="rId8"/>
    <p:sldLayoutId id="2147483771" r:id="rId9"/>
    <p:sldLayoutId id="2147483772" r:id="rId10"/>
    <p:sldLayoutId id="214748377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2.png"/><Relationship Id="rId7" Type="http://schemas.openxmlformats.org/officeDocument/2006/relationships/image" Target="../media/image26.png"/><Relationship Id="rId2" Type="http://schemas.openxmlformats.org/officeDocument/2006/relationships/image" Target="../media/image21.png"/><Relationship Id="rId1" Type="http://schemas.openxmlformats.org/officeDocument/2006/relationships/slideLayout" Target="../slideLayouts/slideLayout2.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3.png"/></Relationships>
</file>

<file path=ppt/slides/_rels/slide12.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jpeg"/><Relationship Id="rId1" Type="http://schemas.openxmlformats.org/officeDocument/2006/relationships/slideLayout" Target="../slideLayouts/slideLayout2.xml"/><Relationship Id="rId4" Type="http://schemas.openxmlformats.org/officeDocument/2006/relationships/image" Target="../media/image29.png"/></Relationships>
</file>

<file path=ppt/slides/_rels/slide13.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NULL" TargetMode="External"/><Relationship Id="rId2" Type="http://schemas.openxmlformats.org/officeDocument/2006/relationships/hyperlink" Target="NULL" TargetMode="External"/><Relationship Id="rId1" Type="http://schemas.openxmlformats.org/officeDocument/2006/relationships/slideLayout" Target="../slideLayouts/slideLayout2.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hyperlink" Target="https://isaksskoli.is/wp-content/uploads/2017/09/sij_skolanamsskra_islenska_1bekkur.pdf"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6.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png"/><Relationship Id="rId1" Type="http://schemas.openxmlformats.org/officeDocument/2006/relationships/slideLayout" Target="../slideLayouts/slideLayout2.xml"/><Relationship Id="rId5" Type="http://schemas.openxmlformats.org/officeDocument/2006/relationships/image" Target="../media/image17.png"/><Relationship Id="rId4" Type="http://schemas.openxmlformats.org/officeDocument/2006/relationships/image" Target="../media/image16.jpeg"/></Relationships>
</file>

<file path=ppt/slides/_rels/slide7.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67613" y="211578"/>
            <a:ext cx="6432984" cy="3216537"/>
          </a:xfrm>
        </p:spPr>
        <p:txBody>
          <a:bodyPr>
            <a:normAutofit fontScale="90000"/>
          </a:bodyPr>
          <a:lstStyle/>
          <a:p>
            <a:r>
              <a:rPr lang="is-IS"/>
              <a:t/>
            </a:r>
            <a:br>
              <a:rPr lang="is-IS"/>
            </a:br>
            <a:r>
              <a:rPr lang="is-IS"/>
              <a:t/>
            </a:r>
            <a:br>
              <a:rPr lang="is-IS"/>
            </a:br>
            <a:r>
              <a:rPr lang="is-IS"/>
              <a:t/>
            </a:r>
            <a:br>
              <a:rPr lang="is-IS"/>
            </a:br>
            <a:r>
              <a:rPr lang="is-IS"/>
              <a:t/>
            </a:r>
            <a:br>
              <a:rPr lang="is-IS"/>
            </a:br>
            <a:r>
              <a:rPr lang="is-IS"/>
              <a:t/>
            </a:r>
            <a:br>
              <a:rPr lang="is-IS"/>
            </a:br>
            <a:r>
              <a:rPr lang="is-IS"/>
              <a:t/>
            </a:r>
            <a:br>
              <a:rPr lang="is-IS"/>
            </a:br>
            <a:r>
              <a:rPr lang="is-IS"/>
              <a:t>Námsefniskynning</a:t>
            </a:r>
            <a:br>
              <a:rPr lang="is-IS"/>
            </a:br>
            <a:r>
              <a:rPr lang="is-IS"/>
              <a:t>og</a:t>
            </a:r>
            <a:br>
              <a:rPr lang="is-IS"/>
            </a:br>
            <a:r>
              <a:rPr lang="is-IS"/>
              <a:t>kennsluáætlun</a:t>
            </a:r>
          </a:p>
        </p:txBody>
      </p:sp>
      <p:sp>
        <p:nvSpPr>
          <p:cNvPr id="3" name="Subtitle 2"/>
          <p:cNvSpPr>
            <a:spLocks noGrp="1"/>
          </p:cNvSpPr>
          <p:nvPr>
            <p:ph type="subTitle" idx="1"/>
          </p:nvPr>
        </p:nvSpPr>
        <p:spPr>
          <a:xfrm>
            <a:off x="354023" y="4002678"/>
            <a:ext cx="9144000" cy="1655762"/>
          </a:xfrm>
        </p:spPr>
        <p:txBody>
          <a:bodyPr>
            <a:normAutofit fontScale="85000" lnSpcReduction="20000"/>
          </a:bodyPr>
          <a:lstStyle/>
          <a:p>
            <a:r>
              <a:rPr lang="is-IS"/>
              <a:t>2. bekkur </a:t>
            </a:r>
            <a:br>
              <a:rPr lang="is-IS"/>
            </a:br>
            <a:r>
              <a:rPr lang="is-IS"/>
              <a:t>2025 – 2026</a:t>
            </a:r>
            <a:br>
              <a:rPr lang="is-IS"/>
            </a:br>
            <a:r>
              <a:rPr lang="is-IS"/>
              <a:t>Hafrún, Solla og Lilla</a:t>
            </a:r>
          </a:p>
          <a:p>
            <a:endParaRPr lang="is-IS"/>
          </a:p>
          <a:p>
            <a:r>
              <a:rPr lang="is-IS"/>
              <a:t>Foreldrafulltrúar</a:t>
            </a:r>
            <a:br>
              <a:rPr lang="is-IS"/>
            </a:br>
            <a:r>
              <a:rPr lang="is-IS"/>
              <a:t>tveir úr hverjum bekk</a:t>
            </a:r>
          </a:p>
        </p:txBody>
      </p:sp>
      <p:pic>
        <p:nvPicPr>
          <p:cNvPr id="3076" name="Picture 4" descr="Mannauðsstefna Skóla Ísaks Jónssonar Með því að gera einkunnarorð skólans:  starf, þroski, háttvísi og hamingja, að"/>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724053" y="92989"/>
            <a:ext cx="3467947" cy="280210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1483447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fade">
                                      <p:cBhvr>
                                        <p:cTn id="14" dur="1000"/>
                                        <p:tgtEl>
                                          <p:spTgt spid="3">
                                            <p:txEl>
                                              <p:pRg st="0" end="0"/>
                                            </p:txEl>
                                          </p:spTgt>
                                        </p:tgtEl>
                                      </p:cBhvr>
                                    </p:animEffect>
                                    <p:anim calcmode="lin" valueType="num">
                                      <p:cBhvr>
                                        <p:cTn id="15"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is-IS"/>
              <a:t/>
            </a:r>
            <a:br>
              <a:rPr lang="is-IS"/>
            </a:br>
            <a:r>
              <a:rPr lang="is-IS"/>
              <a:t/>
            </a:r>
            <a:br>
              <a:rPr lang="is-IS"/>
            </a:br>
            <a:r>
              <a:rPr lang="is-IS"/>
              <a:t/>
            </a:r>
            <a:br>
              <a:rPr lang="is-IS"/>
            </a:br>
            <a:r>
              <a:rPr lang="is-IS"/>
              <a:t/>
            </a:r>
            <a:br>
              <a:rPr lang="is-IS"/>
            </a:br>
            <a:r>
              <a:rPr lang="is-IS"/>
              <a:t>Stærðfræði</a:t>
            </a:r>
            <a:br>
              <a:rPr lang="is-IS"/>
            </a:br>
            <a:r>
              <a:rPr lang="is-IS"/>
              <a:t/>
            </a:r>
            <a:br>
              <a:rPr lang="is-IS"/>
            </a:br>
            <a:r>
              <a:rPr lang="is-IS"/>
              <a:t/>
            </a:r>
            <a:br>
              <a:rPr lang="is-IS"/>
            </a:br>
            <a:r>
              <a:rPr lang="is-IS"/>
              <a:t/>
            </a:r>
            <a:br>
              <a:rPr lang="is-IS"/>
            </a:br>
            <a:endParaRPr lang="is-IS"/>
          </a:p>
        </p:txBody>
      </p:sp>
      <p:sp>
        <p:nvSpPr>
          <p:cNvPr id="3" name="Content Placeholder 2"/>
          <p:cNvSpPr>
            <a:spLocks noGrp="1"/>
          </p:cNvSpPr>
          <p:nvPr>
            <p:ph idx="1"/>
          </p:nvPr>
        </p:nvSpPr>
        <p:spPr/>
        <p:txBody>
          <a:bodyPr vert="horz" lIns="91440" tIns="45720" rIns="91440" bIns="45720" rtlCol="0" anchor="t">
            <a:normAutofit fontScale="77500" lnSpcReduction="20000"/>
          </a:bodyPr>
          <a:lstStyle/>
          <a:p>
            <a:r>
              <a:rPr lang="is-IS"/>
              <a:t>Við vinnum með talningu</a:t>
            </a:r>
          </a:p>
          <a:p>
            <a:r>
              <a:rPr lang="is-IS"/>
              <a:t>Samlagningu og frádrátt upp í 100</a:t>
            </a:r>
          </a:p>
          <a:p>
            <a:r>
              <a:rPr lang="is-IS"/>
              <a:t>Lengdarmæling</a:t>
            </a:r>
          </a:p>
          <a:p>
            <a:r>
              <a:rPr lang="is-IS"/>
              <a:t>Form, þrívíðform</a:t>
            </a:r>
          </a:p>
          <a:p>
            <a:r>
              <a:rPr lang="is-IS"/>
              <a:t>Mynstur</a:t>
            </a:r>
          </a:p>
          <a:p>
            <a:r>
              <a:rPr lang="is-IS"/>
              <a:t>Samhverfa </a:t>
            </a:r>
          </a:p>
          <a:p>
            <a:r>
              <a:rPr lang="is-IS"/>
              <a:t>Tvöföldun</a:t>
            </a:r>
          </a:p>
          <a:p>
            <a:r>
              <a:rPr lang="is-IS"/>
              <a:t>Sléttar tölur og oddatölur </a:t>
            </a:r>
          </a:p>
          <a:p>
            <a:r>
              <a:rPr lang="is-IS"/>
              <a:t>Stærra en, minna en</a:t>
            </a:r>
            <a:endParaRPr lang="is-IS">
              <a:ea typeface="Calibri"/>
              <a:cs typeface="Calibri"/>
            </a:endParaRPr>
          </a:p>
          <a:p>
            <a:r>
              <a:rPr lang="is-IS"/>
              <a:t>Fleiri, meira, færri, minna</a:t>
            </a:r>
          </a:p>
          <a:p>
            <a:r>
              <a:rPr lang="is-IS"/>
              <a:t>Samtals, jafnt og, sama sem </a:t>
            </a:r>
            <a:endParaRPr lang="is-IS">
              <a:ea typeface="Calibri"/>
              <a:cs typeface="Calibri"/>
            </a:endParaRPr>
          </a:p>
          <a:p>
            <a:r>
              <a:rPr lang="is-IS"/>
              <a:t>Tíminn</a:t>
            </a:r>
          </a:p>
        </p:txBody>
      </p:sp>
    </p:spTree>
    <p:extLst>
      <p:ext uri="{BB962C8B-B14F-4D97-AF65-F5344CB8AC3E}">
        <p14:creationId xmlns:p14="http://schemas.microsoft.com/office/powerpoint/2010/main" val="269092639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fade">
                                      <p:cBhvr>
                                        <p:cTn id="14" dur="1000"/>
                                        <p:tgtEl>
                                          <p:spTgt spid="3">
                                            <p:txEl>
                                              <p:pRg st="0" end="0"/>
                                            </p:txEl>
                                          </p:spTgt>
                                        </p:tgtEl>
                                      </p:cBhvr>
                                    </p:animEffect>
                                    <p:anim calcmode="lin" valueType="num">
                                      <p:cBhvr>
                                        <p:cTn id="15"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1" end="1"/>
                                            </p:txEl>
                                          </p:spTgt>
                                        </p:tgtEl>
                                        <p:attrNameLst>
                                          <p:attrName>style.visibility</p:attrName>
                                        </p:attrNameLst>
                                      </p:cBhvr>
                                      <p:to>
                                        <p:strVal val="visible"/>
                                      </p:to>
                                    </p:set>
                                    <p:animEffect transition="in" filter="fade">
                                      <p:cBhvr>
                                        <p:cTn id="21" dur="1000"/>
                                        <p:tgtEl>
                                          <p:spTgt spid="3">
                                            <p:txEl>
                                              <p:pRg st="1" end="1"/>
                                            </p:txEl>
                                          </p:spTgt>
                                        </p:tgtEl>
                                      </p:cBhvr>
                                    </p:animEffect>
                                    <p:anim calcmode="lin" valueType="num">
                                      <p:cBhvr>
                                        <p:cTn id="22"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2" end="2"/>
                                            </p:txEl>
                                          </p:spTgt>
                                        </p:tgtEl>
                                        <p:attrNameLst>
                                          <p:attrName>style.visibility</p:attrName>
                                        </p:attrNameLst>
                                      </p:cBhvr>
                                      <p:to>
                                        <p:strVal val="visible"/>
                                      </p:to>
                                    </p:set>
                                    <p:animEffect transition="in" filter="fade">
                                      <p:cBhvr>
                                        <p:cTn id="28" dur="1000"/>
                                        <p:tgtEl>
                                          <p:spTgt spid="3">
                                            <p:txEl>
                                              <p:pRg st="2" end="2"/>
                                            </p:txEl>
                                          </p:spTgt>
                                        </p:tgtEl>
                                      </p:cBhvr>
                                    </p:animEffect>
                                    <p:anim calcmode="lin" valueType="num">
                                      <p:cBhvr>
                                        <p:cTn id="29"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3">
                                            <p:txEl>
                                              <p:pRg st="3" end="3"/>
                                            </p:txEl>
                                          </p:spTgt>
                                        </p:tgtEl>
                                        <p:attrNameLst>
                                          <p:attrName>style.visibility</p:attrName>
                                        </p:attrNameLst>
                                      </p:cBhvr>
                                      <p:to>
                                        <p:strVal val="visible"/>
                                      </p:to>
                                    </p:set>
                                    <p:animEffect transition="in" filter="fade">
                                      <p:cBhvr>
                                        <p:cTn id="35" dur="1000"/>
                                        <p:tgtEl>
                                          <p:spTgt spid="3">
                                            <p:txEl>
                                              <p:pRg st="3" end="3"/>
                                            </p:txEl>
                                          </p:spTgt>
                                        </p:tgtEl>
                                      </p:cBhvr>
                                    </p:animEffect>
                                    <p:anim calcmode="lin" valueType="num">
                                      <p:cBhvr>
                                        <p:cTn id="36"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3">
                                            <p:txEl>
                                              <p:pRg st="4" end="4"/>
                                            </p:txEl>
                                          </p:spTgt>
                                        </p:tgtEl>
                                        <p:attrNameLst>
                                          <p:attrName>style.visibility</p:attrName>
                                        </p:attrNameLst>
                                      </p:cBhvr>
                                      <p:to>
                                        <p:strVal val="visible"/>
                                      </p:to>
                                    </p:set>
                                    <p:animEffect transition="in" filter="fade">
                                      <p:cBhvr>
                                        <p:cTn id="42" dur="1000"/>
                                        <p:tgtEl>
                                          <p:spTgt spid="3">
                                            <p:txEl>
                                              <p:pRg st="4" end="4"/>
                                            </p:txEl>
                                          </p:spTgt>
                                        </p:tgtEl>
                                      </p:cBhvr>
                                    </p:animEffect>
                                    <p:anim calcmode="lin" valueType="num">
                                      <p:cBhvr>
                                        <p:cTn id="43"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3">
                                            <p:txEl>
                                              <p:pRg st="5" end="5"/>
                                            </p:txEl>
                                          </p:spTgt>
                                        </p:tgtEl>
                                        <p:attrNameLst>
                                          <p:attrName>style.visibility</p:attrName>
                                        </p:attrNameLst>
                                      </p:cBhvr>
                                      <p:to>
                                        <p:strVal val="visible"/>
                                      </p:to>
                                    </p:set>
                                    <p:animEffect transition="in" filter="fade">
                                      <p:cBhvr>
                                        <p:cTn id="49" dur="1000"/>
                                        <p:tgtEl>
                                          <p:spTgt spid="3">
                                            <p:txEl>
                                              <p:pRg st="5" end="5"/>
                                            </p:txEl>
                                          </p:spTgt>
                                        </p:tgtEl>
                                      </p:cBhvr>
                                    </p:animEffect>
                                    <p:anim calcmode="lin" valueType="num">
                                      <p:cBhvr>
                                        <p:cTn id="50"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51"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grpId="0" nodeType="clickEffect">
                                  <p:stCondLst>
                                    <p:cond delay="0"/>
                                  </p:stCondLst>
                                  <p:childTnLst>
                                    <p:set>
                                      <p:cBhvr>
                                        <p:cTn id="55" dur="1" fill="hold">
                                          <p:stCondLst>
                                            <p:cond delay="0"/>
                                          </p:stCondLst>
                                        </p:cTn>
                                        <p:tgtEl>
                                          <p:spTgt spid="3">
                                            <p:txEl>
                                              <p:pRg st="6" end="6"/>
                                            </p:txEl>
                                          </p:spTgt>
                                        </p:tgtEl>
                                        <p:attrNameLst>
                                          <p:attrName>style.visibility</p:attrName>
                                        </p:attrNameLst>
                                      </p:cBhvr>
                                      <p:to>
                                        <p:strVal val="visible"/>
                                      </p:to>
                                    </p:set>
                                    <p:animEffect transition="in" filter="fade">
                                      <p:cBhvr>
                                        <p:cTn id="56" dur="1000"/>
                                        <p:tgtEl>
                                          <p:spTgt spid="3">
                                            <p:txEl>
                                              <p:pRg st="6" end="6"/>
                                            </p:txEl>
                                          </p:spTgt>
                                        </p:tgtEl>
                                      </p:cBhvr>
                                    </p:animEffect>
                                    <p:anim calcmode="lin" valueType="num">
                                      <p:cBhvr>
                                        <p:cTn id="57"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58"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42" presetClass="entr" presetSubtype="0" fill="hold" grpId="0" nodeType="clickEffect">
                                  <p:stCondLst>
                                    <p:cond delay="0"/>
                                  </p:stCondLst>
                                  <p:childTnLst>
                                    <p:set>
                                      <p:cBhvr>
                                        <p:cTn id="62" dur="1" fill="hold">
                                          <p:stCondLst>
                                            <p:cond delay="0"/>
                                          </p:stCondLst>
                                        </p:cTn>
                                        <p:tgtEl>
                                          <p:spTgt spid="3">
                                            <p:txEl>
                                              <p:pRg st="7" end="7"/>
                                            </p:txEl>
                                          </p:spTgt>
                                        </p:tgtEl>
                                        <p:attrNameLst>
                                          <p:attrName>style.visibility</p:attrName>
                                        </p:attrNameLst>
                                      </p:cBhvr>
                                      <p:to>
                                        <p:strVal val="visible"/>
                                      </p:to>
                                    </p:set>
                                    <p:animEffect transition="in" filter="fade">
                                      <p:cBhvr>
                                        <p:cTn id="63" dur="1000"/>
                                        <p:tgtEl>
                                          <p:spTgt spid="3">
                                            <p:txEl>
                                              <p:pRg st="7" end="7"/>
                                            </p:txEl>
                                          </p:spTgt>
                                        </p:tgtEl>
                                      </p:cBhvr>
                                    </p:animEffect>
                                    <p:anim calcmode="lin" valueType="num">
                                      <p:cBhvr>
                                        <p:cTn id="64"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65" dur="1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66" fill="hold">
                      <p:stCondLst>
                        <p:cond delay="indefinite"/>
                      </p:stCondLst>
                      <p:childTnLst>
                        <p:par>
                          <p:cTn id="67" fill="hold">
                            <p:stCondLst>
                              <p:cond delay="0"/>
                            </p:stCondLst>
                            <p:childTnLst>
                              <p:par>
                                <p:cTn id="68" presetID="42" presetClass="entr" presetSubtype="0" fill="hold" grpId="0" nodeType="clickEffect">
                                  <p:stCondLst>
                                    <p:cond delay="0"/>
                                  </p:stCondLst>
                                  <p:childTnLst>
                                    <p:set>
                                      <p:cBhvr>
                                        <p:cTn id="69" dur="1" fill="hold">
                                          <p:stCondLst>
                                            <p:cond delay="0"/>
                                          </p:stCondLst>
                                        </p:cTn>
                                        <p:tgtEl>
                                          <p:spTgt spid="3">
                                            <p:txEl>
                                              <p:pRg st="8" end="8"/>
                                            </p:txEl>
                                          </p:spTgt>
                                        </p:tgtEl>
                                        <p:attrNameLst>
                                          <p:attrName>style.visibility</p:attrName>
                                        </p:attrNameLst>
                                      </p:cBhvr>
                                      <p:to>
                                        <p:strVal val="visible"/>
                                      </p:to>
                                    </p:set>
                                    <p:animEffect transition="in" filter="fade">
                                      <p:cBhvr>
                                        <p:cTn id="70" dur="1000"/>
                                        <p:tgtEl>
                                          <p:spTgt spid="3">
                                            <p:txEl>
                                              <p:pRg st="8" end="8"/>
                                            </p:txEl>
                                          </p:spTgt>
                                        </p:tgtEl>
                                      </p:cBhvr>
                                    </p:animEffect>
                                    <p:anim calcmode="lin" valueType="num">
                                      <p:cBhvr>
                                        <p:cTn id="71" dur="10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72" dur="1000" fill="hold"/>
                                        <p:tgtEl>
                                          <p:spTgt spid="3">
                                            <p:txEl>
                                              <p:pRg st="8" end="8"/>
                                            </p:txEl>
                                          </p:spTgt>
                                        </p:tgtEl>
                                        <p:attrNameLst>
                                          <p:attrName>ppt_y</p:attrName>
                                        </p:attrNameLst>
                                      </p:cBhvr>
                                      <p:tavLst>
                                        <p:tav tm="0">
                                          <p:val>
                                            <p:strVal val="#ppt_y+.1"/>
                                          </p:val>
                                        </p:tav>
                                        <p:tav tm="100000">
                                          <p:val>
                                            <p:strVal val="#ppt_y"/>
                                          </p:val>
                                        </p:tav>
                                      </p:tavLst>
                                    </p:anim>
                                  </p:childTnLst>
                                </p:cTn>
                              </p:par>
                            </p:childTnLst>
                          </p:cTn>
                        </p:par>
                      </p:childTnLst>
                    </p:cTn>
                  </p:par>
                  <p:par>
                    <p:cTn id="73" fill="hold">
                      <p:stCondLst>
                        <p:cond delay="indefinite"/>
                      </p:stCondLst>
                      <p:childTnLst>
                        <p:par>
                          <p:cTn id="74" fill="hold">
                            <p:stCondLst>
                              <p:cond delay="0"/>
                            </p:stCondLst>
                            <p:childTnLst>
                              <p:par>
                                <p:cTn id="75" presetID="42" presetClass="entr" presetSubtype="0" fill="hold" grpId="0" nodeType="clickEffect">
                                  <p:stCondLst>
                                    <p:cond delay="0"/>
                                  </p:stCondLst>
                                  <p:childTnLst>
                                    <p:set>
                                      <p:cBhvr>
                                        <p:cTn id="76" dur="1" fill="hold">
                                          <p:stCondLst>
                                            <p:cond delay="0"/>
                                          </p:stCondLst>
                                        </p:cTn>
                                        <p:tgtEl>
                                          <p:spTgt spid="3">
                                            <p:txEl>
                                              <p:pRg st="9" end="9"/>
                                            </p:txEl>
                                          </p:spTgt>
                                        </p:tgtEl>
                                        <p:attrNameLst>
                                          <p:attrName>style.visibility</p:attrName>
                                        </p:attrNameLst>
                                      </p:cBhvr>
                                      <p:to>
                                        <p:strVal val="visible"/>
                                      </p:to>
                                    </p:set>
                                    <p:animEffect transition="in" filter="fade">
                                      <p:cBhvr>
                                        <p:cTn id="77" dur="1000"/>
                                        <p:tgtEl>
                                          <p:spTgt spid="3">
                                            <p:txEl>
                                              <p:pRg st="9" end="9"/>
                                            </p:txEl>
                                          </p:spTgt>
                                        </p:tgtEl>
                                      </p:cBhvr>
                                    </p:animEffect>
                                    <p:anim calcmode="lin" valueType="num">
                                      <p:cBhvr>
                                        <p:cTn id="78" dur="1000" fill="hold"/>
                                        <p:tgtEl>
                                          <p:spTgt spid="3">
                                            <p:txEl>
                                              <p:pRg st="9" end="9"/>
                                            </p:txEl>
                                          </p:spTgt>
                                        </p:tgtEl>
                                        <p:attrNameLst>
                                          <p:attrName>ppt_x</p:attrName>
                                        </p:attrNameLst>
                                      </p:cBhvr>
                                      <p:tavLst>
                                        <p:tav tm="0">
                                          <p:val>
                                            <p:strVal val="#ppt_x"/>
                                          </p:val>
                                        </p:tav>
                                        <p:tav tm="100000">
                                          <p:val>
                                            <p:strVal val="#ppt_x"/>
                                          </p:val>
                                        </p:tav>
                                      </p:tavLst>
                                    </p:anim>
                                    <p:anim calcmode="lin" valueType="num">
                                      <p:cBhvr>
                                        <p:cTn id="79" dur="1000" fill="hold"/>
                                        <p:tgtEl>
                                          <p:spTgt spid="3">
                                            <p:txEl>
                                              <p:pRg st="9" end="9"/>
                                            </p:txEl>
                                          </p:spTgt>
                                        </p:tgtEl>
                                        <p:attrNameLst>
                                          <p:attrName>ppt_y</p:attrName>
                                        </p:attrNameLst>
                                      </p:cBhvr>
                                      <p:tavLst>
                                        <p:tav tm="0">
                                          <p:val>
                                            <p:strVal val="#ppt_y+.1"/>
                                          </p:val>
                                        </p:tav>
                                        <p:tav tm="100000">
                                          <p:val>
                                            <p:strVal val="#ppt_y"/>
                                          </p:val>
                                        </p:tav>
                                      </p:tavLst>
                                    </p:anim>
                                  </p:childTnLst>
                                </p:cTn>
                              </p:par>
                            </p:childTnLst>
                          </p:cTn>
                        </p:par>
                      </p:childTnLst>
                    </p:cTn>
                  </p:par>
                  <p:par>
                    <p:cTn id="80" fill="hold">
                      <p:stCondLst>
                        <p:cond delay="indefinite"/>
                      </p:stCondLst>
                      <p:childTnLst>
                        <p:par>
                          <p:cTn id="81" fill="hold">
                            <p:stCondLst>
                              <p:cond delay="0"/>
                            </p:stCondLst>
                            <p:childTnLst>
                              <p:par>
                                <p:cTn id="82" presetID="42" presetClass="entr" presetSubtype="0" fill="hold" grpId="0" nodeType="clickEffect">
                                  <p:stCondLst>
                                    <p:cond delay="0"/>
                                  </p:stCondLst>
                                  <p:childTnLst>
                                    <p:set>
                                      <p:cBhvr>
                                        <p:cTn id="83" dur="1" fill="hold">
                                          <p:stCondLst>
                                            <p:cond delay="0"/>
                                          </p:stCondLst>
                                        </p:cTn>
                                        <p:tgtEl>
                                          <p:spTgt spid="3">
                                            <p:txEl>
                                              <p:pRg st="10" end="10"/>
                                            </p:txEl>
                                          </p:spTgt>
                                        </p:tgtEl>
                                        <p:attrNameLst>
                                          <p:attrName>style.visibility</p:attrName>
                                        </p:attrNameLst>
                                      </p:cBhvr>
                                      <p:to>
                                        <p:strVal val="visible"/>
                                      </p:to>
                                    </p:set>
                                    <p:animEffect transition="in" filter="fade">
                                      <p:cBhvr>
                                        <p:cTn id="84" dur="1000"/>
                                        <p:tgtEl>
                                          <p:spTgt spid="3">
                                            <p:txEl>
                                              <p:pRg st="10" end="10"/>
                                            </p:txEl>
                                          </p:spTgt>
                                        </p:tgtEl>
                                      </p:cBhvr>
                                    </p:animEffect>
                                    <p:anim calcmode="lin" valueType="num">
                                      <p:cBhvr>
                                        <p:cTn id="85" dur="1000" fill="hold"/>
                                        <p:tgtEl>
                                          <p:spTgt spid="3">
                                            <p:txEl>
                                              <p:pRg st="10" end="10"/>
                                            </p:txEl>
                                          </p:spTgt>
                                        </p:tgtEl>
                                        <p:attrNameLst>
                                          <p:attrName>ppt_x</p:attrName>
                                        </p:attrNameLst>
                                      </p:cBhvr>
                                      <p:tavLst>
                                        <p:tav tm="0">
                                          <p:val>
                                            <p:strVal val="#ppt_x"/>
                                          </p:val>
                                        </p:tav>
                                        <p:tav tm="100000">
                                          <p:val>
                                            <p:strVal val="#ppt_x"/>
                                          </p:val>
                                        </p:tav>
                                      </p:tavLst>
                                    </p:anim>
                                    <p:anim calcmode="lin" valueType="num">
                                      <p:cBhvr>
                                        <p:cTn id="86" dur="1000" fill="hold"/>
                                        <p:tgtEl>
                                          <p:spTgt spid="3">
                                            <p:txEl>
                                              <p:pRg st="10" end="10"/>
                                            </p:txEl>
                                          </p:spTgt>
                                        </p:tgtEl>
                                        <p:attrNameLst>
                                          <p:attrName>ppt_y</p:attrName>
                                        </p:attrNameLst>
                                      </p:cBhvr>
                                      <p:tavLst>
                                        <p:tav tm="0">
                                          <p:val>
                                            <p:strVal val="#ppt_y+.1"/>
                                          </p:val>
                                        </p:tav>
                                        <p:tav tm="100000">
                                          <p:val>
                                            <p:strVal val="#ppt_y"/>
                                          </p:val>
                                        </p:tav>
                                      </p:tavLst>
                                    </p:anim>
                                  </p:childTnLst>
                                </p:cTn>
                              </p:par>
                            </p:childTnLst>
                          </p:cTn>
                        </p:par>
                      </p:childTnLst>
                    </p:cTn>
                  </p:par>
                  <p:par>
                    <p:cTn id="87" fill="hold">
                      <p:stCondLst>
                        <p:cond delay="indefinite"/>
                      </p:stCondLst>
                      <p:childTnLst>
                        <p:par>
                          <p:cTn id="88" fill="hold">
                            <p:stCondLst>
                              <p:cond delay="0"/>
                            </p:stCondLst>
                            <p:childTnLst>
                              <p:par>
                                <p:cTn id="89" presetID="42" presetClass="entr" presetSubtype="0" fill="hold" grpId="0" nodeType="clickEffect">
                                  <p:stCondLst>
                                    <p:cond delay="0"/>
                                  </p:stCondLst>
                                  <p:childTnLst>
                                    <p:set>
                                      <p:cBhvr>
                                        <p:cTn id="90" dur="1" fill="hold">
                                          <p:stCondLst>
                                            <p:cond delay="0"/>
                                          </p:stCondLst>
                                        </p:cTn>
                                        <p:tgtEl>
                                          <p:spTgt spid="3">
                                            <p:txEl>
                                              <p:pRg st="11" end="11"/>
                                            </p:txEl>
                                          </p:spTgt>
                                        </p:tgtEl>
                                        <p:attrNameLst>
                                          <p:attrName>style.visibility</p:attrName>
                                        </p:attrNameLst>
                                      </p:cBhvr>
                                      <p:to>
                                        <p:strVal val="visible"/>
                                      </p:to>
                                    </p:set>
                                    <p:animEffect transition="in" filter="fade">
                                      <p:cBhvr>
                                        <p:cTn id="91" dur="1000"/>
                                        <p:tgtEl>
                                          <p:spTgt spid="3">
                                            <p:txEl>
                                              <p:pRg st="11" end="11"/>
                                            </p:txEl>
                                          </p:spTgt>
                                        </p:tgtEl>
                                      </p:cBhvr>
                                    </p:animEffect>
                                    <p:anim calcmode="lin" valueType="num">
                                      <p:cBhvr>
                                        <p:cTn id="92" dur="1000" fill="hold"/>
                                        <p:tgtEl>
                                          <p:spTgt spid="3">
                                            <p:txEl>
                                              <p:pRg st="11" end="11"/>
                                            </p:txEl>
                                          </p:spTgt>
                                        </p:tgtEl>
                                        <p:attrNameLst>
                                          <p:attrName>ppt_x</p:attrName>
                                        </p:attrNameLst>
                                      </p:cBhvr>
                                      <p:tavLst>
                                        <p:tav tm="0">
                                          <p:val>
                                            <p:strVal val="#ppt_x"/>
                                          </p:val>
                                        </p:tav>
                                        <p:tav tm="100000">
                                          <p:val>
                                            <p:strVal val="#ppt_x"/>
                                          </p:val>
                                        </p:tav>
                                      </p:tavLst>
                                    </p:anim>
                                    <p:anim calcmode="lin" valueType="num">
                                      <p:cBhvr>
                                        <p:cTn id="93" dur="1000" fill="hold"/>
                                        <p:tgtEl>
                                          <p:spTgt spid="3">
                                            <p:txEl>
                                              <p:pRg st="11" end="1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544825"/>
            <a:ext cx="10515600" cy="4632138"/>
          </a:xfrm>
        </p:spPr>
        <p:txBody>
          <a:bodyPr vert="horz" lIns="91440" tIns="45720" rIns="91440" bIns="45720" rtlCol="0" anchor="t">
            <a:normAutofit lnSpcReduction="10000"/>
          </a:bodyPr>
          <a:lstStyle/>
          <a:p>
            <a:endParaRPr lang="is-IS"/>
          </a:p>
          <a:p>
            <a:pPr lvl="0"/>
            <a:r>
              <a:rPr lang="is-IS" b="1"/>
              <a:t>Sproti 2a nemendabók og æfingahefti </a:t>
            </a:r>
            <a:r>
              <a:rPr lang="is-IS"/>
              <a:t>sem við vinnum í fyrir áramót. </a:t>
            </a:r>
            <a:br>
              <a:rPr lang="is-IS"/>
            </a:br>
            <a:endParaRPr lang="is-IS"/>
          </a:p>
          <a:p>
            <a:pPr lvl="0"/>
            <a:r>
              <a:rPr lang="is-IS" b="1"/>
              <a:t>Sproti 2b </a:t>
            </a:r>
            <a:r>
              <a:rPr lang="is-IS"/>
              <a:t>– eftir áramót </a:t>
            </a:r>
          </a:p>
          <a:p>
            <a:pPr lvl="0"/>
            <a:r>
              <a:rPr lang="is-IS"/>
              <a:t>Við munum kíkja eftir áramótin í </a:t>
            </a:r>
            <a:r>
              <a:rPr lang="is-IS" b="1"/>
              <a:t>Stærðfræðispæjarana</a:t>
            </a:r>
            <a:endParaRPr lang="is-IS"/>
          </a:p>
          <a:p>
            <a:pPr lvl="0"/>
            <a:r>
              <a:rPr lang="is-IS"/>
              <a:t>Við notum tölvuforritið </a:t>
            </a:r>
            <a:r>
              <a:rPr lang="is-IS" b="1" err="1"/>
              <a:t>Evolytes</a:t>
            </a:r>
            <a:r>
              <a:rPr lang="is-IS"/>
              <a:t> og vinnubók með því </a:t>
            </a:r>
          </a:p>
          <a:p>
            <a:pPr marL="0" indent="0">
              <a:buNone/>
            </a:pPr>
            <a:r>
              <a:rPr lang="is-IS"/>
              <a:t>    jafnt og þétt yfir veturinn</a:t>
            </a:r>
          </a:p>
          <a:p>
            <a:r>
              <a:rPr lang="is-IS"/>
              <a:t>Ýmis fjölrituð hefti eða verkefni</a:t>
            </a:r>
          </a:p>
          <a:p>
            <a:r>
              <a:rPr lang="is-IS"/>
              <a:t>Leikir og spil </a:t>
            </a:r>
          </a:p>
          <a:p>
            <a:r>
              <a:rPr lang="is-IS"/>
              <a:t>Öpp og leiki á netinu</a:t>
            </a:r>
          </a:p>
          <a:p>
            <a:endParaRPr lang="is-IS"/>
          </a:p>
        </p:txBody>
      </p:sp>
      <p:sp>
        <p:nvSpPr>
          <p:cNvPr id="6" name="TextBox 5"/>
          <p:cNvSpPr txBox="1"/>
          <p:nvPr/>
        </p:nvSpPr>
        <p:spPr>
          <a:xfrm>
            <a:off x="471399" y="282556"/>
            <a:ext cx="2760238" cy="954107"/>
          </a:xfrm>
          <a:prstGeom prst="rect">
            <a:avLst/>
          </a:prstGeom>
          <a:noFill/>
        </p:spPr>
        <p:txBody>
          <a:bodyPr wrap="square" lIns="91440" tIns="45720" rIns="91440" bIns="45720" rtlCol="0" anchor="t">
            <a:spAutoFit/>
          </a:bodyPr>
          <a:lstStyle/>
          <a:p>
            <a:r>
              <a:rPr lang="is-IS" sz="2800" b="1"/>
              <a:t>Vinnubækur í stærðfræði eru</a:t>
            </a:r>
            <a:endParaRPr lang="is-IS" sz="2800"/>
          </a:p>
        </p:txBody>
      </p:sp>
      <p:pic>
        <p:nvPicPr>
          <p:cNvPr id="4" name="Picture 3"/>
          <p:cNvPicPr>
            <a:picLocks noChangeAspect="1"/>
          </p:cNvPicPr>
          <p:nvPr/>
        </p:nvPicPr>
        <p:blipFill>
          <a:blip r:embed="rId2"/>
          <a:stretch>
            <a:fillRect/>
          </a:stretch>
        </p:blipFill>
        <p:spPr>
          <a:xfrm>
            <a:off x="3608674" y="208313"/>
            <a:ext cx="955940" cy="1365630"/>
          </a:xfrm>
          <a:prstGeom prst="rect">
            <a:avLst/>
          </a:prstGeom>
        </p:spPr>
      </p:pic>
      <p:pic>
        <p:nvPicPr>
          <p:cNvPr id="5" name="Picture 4"/>
          <p:cNvPicPr>
            <a:picLocks noChangeAspect="1"/>
          </p:cNvPicPr>
          <p:nvPr/>
        </p:nvPicPr>
        <p:blipFill>
          <a:blip r:embed="rId3"/>
          <a:stretch>
            <a:fillRect/>
          </a:stretch>
        </p:blipFill>
        <p:spPr>
          <a:xfrm>
            <a:off x="4432471" y="640960"/>
            <a:ext cx="854913" cy="1221304"/>
          </a:xfrm>
          <a:prstGeom prst="rect">
            <a:avLst/>
          </a:prstGeom>
        </p:spPr>
      </p:pic>
      <p:pic>
        <p:nvPicPr>
          <p:cNvPr id="7" name="Picture 6"/>
          <p:cNvPicPr>
            <a:picLocks noChangeAspect="1"/>
          </p:cNvPicPr>
          <p:nvPr/>
        </p:nvPicPr>
        <p:blipFill>
          <a:blip r:embed="rId4"/>
          <a:stretch>
            <a:fillRect/>
          </a:stretch>
        </p:blipFill>
        <p:spPr>
          <a:xfrm>
            <a:off x="9128369" y="145754"/>
            <a:ext cx="1136603" cy="1623719"/>
          </a:xfrm>
          <a:prstGeom prst="rect">
            <a:avLst/>
          </a:prstGeom>
        </p:spPr>
      </p:pic>
      <p:pic>
        <p:nvPicPr>
          <p:cNvPr id="8" name="Picture 7"/>
          <p:cNvPicPr>
            <a:picLocks noChangeAspect="1"/>
          </p:cNvPicPr>
          <p:nvPr/>
        </p:nvPicPr>
        <p:blipFill>
          <a:blip r:embed="rId5"/>
          <a:stretch>
            <a:fillRect/>
          </a:stretch>
        </p:blipFill>
        <p:spPr>
          <a:xfrm>
            <a:off x="10493141" y="188493"/>
            <a:ext cx="1106685" cy="1580980"/>
          </a:xfrm>
          <a:prstGeom prst="rect">
            <a:avLst/>
          </a:prstGeom>
        </p:spPr>
      </p:pic>
      <p:pic>
        <p:nvPicPr>
          <p:cNvPr id="9" name="Picture 8"/>
          <p:cNvPicPr>
            <a:picLocks noChangeAspect="1"/>
          </p:cNvPicPr>
          <p:nvPr/>
        </p:nvPicPr>
        <p:blipFill>
          <a:blip r:embed="rId6"/>
          <a:stretch>
            <a:fillRect/>
          </a:stretch>
        </p:blipFill>
        <p:spPr>
          <a:xfrm>
            <a:off x="8676891" y="4910866"/>
            <a:ext cx="1149860" cy="1624405"/>
          </a:xfrm>
          <a:prstGeom prst="rect">
            <a:avLst/>
          </a:prstGeom>
        </p:spPr>
      </p:pic>
      <p:pic>
        <p:nvPicPr>
          <p:cNvPr id="12" name="Picture 11"/>
          <p:cNvPicPr>
            <a:picLocks noChangeAspect="1"/>
          </p:cNvPicPr>
          <p:nvPr/>
        </p:nvPicPr>
        <p:blipFill>
          <a:blip r:embed="rId7"/>
          <a:stretch>
            <a:fillRect/>
          </a:stretch>
        </p:blipFill>
        <p:spPr>
          <a:xfrm>
            <a:off x="10210828" y="4880007"/>
            <a:ext cx="1213794" cy="1730302"/>
          </a:xfrm>
          <a:prstGeom prst="rect">
            <a:avLst/>
          </a:prstGeom>
        </p:spPr>
      </p:pic>
    </p:spTree>
    <p:extLst>
      <p:ext uri="{BB962C8B-B14F-4D97-AF65-F5344CB8AC3E}">
        <p14:creationId xmlns:p14="http://schemas.microsoft.com/office/powerpoint/2010/main" val="11721818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Effect transition="in" filter="fade">
                                      <p:cBhvr>
                                        <p:cTn id="35" dur="1000"/>
                                        <p:tgtEl>
                                          <p:spTgt spid="3">
                                            <p:txEl>
                                              <p:pRg st="4" end="4"/>
                                            </p:txEl>
                                          </p:spTgt>
                                        </p:tgtEl>
                                      </p:cBhvr>
                                    </p:animEffect>
                                    <p:anim calcmode="lin" valueType="num">
                                      <p:cBhvr>
                                        <p:cTn id="36"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3">
                                            <p:txEl>
                                              <p:pRg st="5" end="5"/>
                                            </p:txEl>
                                          </p:spTgt>
                                        </p:tgtEl>
                                        <p:attrNameLst>
                                          <p:attrName>style.visibility</p:attrName>
                                        </p:attrNameLst>
                                      </p:cBhvr>
                                      <p:to>
                                        <p:strVal val="visible"/>
                                      </p:to>
                                    </p:set>
                                    <p:animEffect transition="in" filter="fade">
                                      <p:cBhvr>
                                        <p:cTn id="42" dur="1000"/>
                                        <p:tgtEl>
                                          <p:spTgt spid="3">
                                            <p:txEl>
                                              <p:pRg st="5" end="5"/>
                                            </p:txEl>
                                          </p:spTgt>
                                        </p:tgtEl>
                                      </p:cBhvr>
                                    </p:animEffect>
                                    <p:anim calcmode="lin" valueType="num">
                                      <p:cBhvr>
                                        <p:cTn id="43"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3">
                                            <p:txEl>
                                              <p:pRg st="6" end="6"/>
                                            </p:txEl>
                                          </p:spTgt>
                                        </p:tgtEl>
                                        <p:attrNameLst>
                                          <p:attrName>style.visibility</p:attrName>
                                        </p:attrNameLst>
                                      </p:cBhvr>
                                      <p:to>
                                        <p:strVal val="visible"/>
                                      </p:to>
                                    </p:set>
                                    <p:animEffect transition="in" filter="fade">
                                      <p:cBhvr>
                                        <p:cTn id="49" dur="1000"/>
                                        <p:tgtEl>
                                          <p:spTgt spid="3">
                                            <p:txEl>
                                              <p:pRg st="6" end="6"/>
                                            </p:txEl>
                                          </p:spTgt>
                                        </p:tgtEl>
                                      </p:cBhvr>
                                    </p:animEffect>
                                    <p:anim calcmode="lin" valueType="num">
                                      <p:cBhvr>
                                        <p:cTn id="50"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51"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grpId="0" nodeType="clickEffect">
                                  <p:stCondLst>
                                    <p:cond delay="0"/>
                                  </p:stCondLst>
                                  <p:childTnLst>
                                    <p:set>
                                      <p:cBhvr>
                                        <p:cTn id="55" dur="1" fill="hold">
                                          <p:stCondLst>
                                            <p:cond delay="0"/>
                                          </p:stCondLst>
                                        </p:cTn>
                                        <p:tgtEl>
                                          <p:spTgt spid="3">
                                            <p:txEl>
                                              <p:pRg st="7" end="7"/>
                                            </p:txEl>
                                          </p:spTgt>
                                        </p:tgtEl>
                                        <p:attrNameLst>
                                          <p:attrName>style.visibility</p:attrName>
                                        </p:attrNameLst>
                                      </p:cBhvr>
                                      <p:to>
                                        <p:strVal val="visible"/>
                                      </p:to>
                                    </p:set>
                                    <p:animEffect transition="in" filter="fade">
                                      <p:cBhvr>
                                        <p:cTn id="56" dur="1000"/>
                                        <p:tgtEl>
                                          <p:spTgt spid="3">
                                            <p:txEl>
                                              <p:pRg st="7" end="7"/>
                                            </p:txEl>
                                          </p:spTgt>
                                        </p:tgtEl>
                                      </p:cBhvr>
                                    </p:animEffect>
                                    <p:anim calcmode="lin" valueType="num">
                                      <p:cBhvr>
                                        <p:cTn id="57"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58" dur="1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42" presetClass="entr" presetSubtype="0" fill="hold" grpId="0" nodeType="clickEffect">
                                  <p:stCondLst>
                                    <p:cond delay="0"/>
                                  </p:stCondLst>
                                  <p:childTnLst>
                                    <p:set>
                                      <p:cBhvr>
                                        <p:cTn id="62" dur="1" fill="hold">
                                          <p:stCondLst>
                                            <p:cond delay="0"/>
                                          </p:stCondLst>
                                        </p:cTn>
                                        <p:tgtEl>
                                          <p:spTgt spid="3">
                                            <p:txEl>
                                              <p:pRg st="8" end="8"/>
                                            </p:txEl>
                                          </p:spTgt>
                                        </p:tgtEl>
                                        <p:attrNameLst>
                                          <p:attrName>style.visibility</p:attrName>
                                        </p:attrNameLst>
                                      </p:cBhvr>
                                      <p:to>
                                        <p:strVal val="visible"/>
                                      </p:to>
                                    </p:set>
                                    <p:animEffect transition="in" filter="fade">
                                      <p:cBhvr>
                                        <p:cTn id="63" dur="1000"/>
                                        <p:tgtEl>
                                          <p:spTgt spid="3">
                                            <p:txEl>
                                              <p:pRg st="8" end="8"/>
                                            </p:txEl>
                                          </p:spTgt>
                                        </p:tgtEl>
                                      </p:cBhvr>
                                    </p:animEffect>
                                    <p:anim calcmode="lin" valueType="num">
                                      <p:cBhvr>
                                        <p:cTn id="64" dur="10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65" dur="1000" fill="hold"/>
                                        <p:tgtEl>
                                          <p:spTgt spid="3">
                                            <p:txEl>
                                              <p:pRg st="8" end="8"/>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6"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8161" y="209068"/>
            <a:ext cx="3665646" cy="1325563"/>
          </a:xfrm>
        </p:spPr>
        <p:txBody>
          <a:bodyPr>
            <a:normAutofit fontScale="90000"/>
          </a:bodyPr>
          <a:lstStyle/>
          <a:p>
            <a:pPr algn="ctr"/>
            <a:r>
              <a:rPr lang="is-IS" b="1"/>
              <a:t>Átthagafræði </a:t>
            </a:r>
            <a:br>
              <a:rPr lang="is-IS" b="1"/>
            </a:br>
            <a:r>
              <a:rPr lang="is-IS" b="1"/>
              <a:t>samfélags- og </a:t>
            </a:r>
            <a:br>
              <a:rPr lang="is-IS" b="1"/>
            </a:br>
            <a:r>
              <a:rPr lang="is-IS" b="1"/>
              <a:t>náttúrugreinar</a:t>
            </a:r>
          </a:p>
        </p:txBody>
      </p:sp>
      <p:sp>
        <p:nvSpPr>
          <p:cNvPr id="3" name="Content Placeholder 2"/>
          <p:cNvSpPr>
            <a:spLocks noGrp="1"/>
          </p:cNvSpPr>
          <p:nvPr>
            <p:ph idx="1"/>
          </p:nvPr>
        </p:nvSpPr>
        <p:spPr>
          <a:xfrm>
            <a:off x="503109" y="2148845"/>
            <a:ext cx="10515600" cy="4351338"/>
          </a:xfrm>
        </p:spPr>
        <p:txBody>
          <a:bodyPr vert="horz" lIns="91440" tIns="45720" rIns="91440" bIns="45720" rtlCol="0" anchor="t">
            <a:normAutofit lnSpcReduction="10000"/>
          </a:bodyPr>
          <a:lstStyle/>
          <a:p>
            <a:r>
              <a:rPr lang="is-IS" dirty="0"/>
              <a:t>Við vinnum þessi verkefni aðallega í þemum og/ eða lotum</a:t>
            </a:r>
          </a:p>
          <a:p>
            <a:r>
              <a:rPr lang="is-IS" dirty="0"/>
              <a:t>Lífsleikni leikur stóran þátt í þessum greinum</a:t>
            </a:r>
            <a:endParaRPr lang="is-IS" dirty="0">
              <a:ea typeface="Calibri"/>
              <a:cs typeface="Calibri"/>
            </a:endParaRPr>
          </a:p>
          <a:p>
            <a:r>
              <a:rPr lang="is-IS" dirty="0"/>
              <a:t>Tilraunir reglulega yfir veturinn</a:t>
            </a:r>
            <a:endParaRPr lang="is-IS" dirty="0">
              <a:ea typeface="Calibri"/>
              <a:cs typeface="Calibri"/>
            </a:endParaRPr>
          </a:p>
          <a:p>
            <a:r>
              <a:rPr lang="is-IS" dirty="0"/>
              <a:t>Þemun verða ber, veður, Barnasáttmálinn, trúarbrögð, forsetarnir, </a:t>
            </a:r>
            <a:br>
              <a:rPr lang="is-IS" dirty="0"/>
            </a:br>
            <a:r>
              <a:rPr lang="is-IS" dirty="0"/>
              <a:t>störf, þekktar byggingar í Reykjavík, villt dýr  </a:t>
            </a:r>
            <a:br>
              <a:rPr lang="is-IS" dirty="0"/>
            </a:br>
            <a:r>
              <a:rPr lang="is-IS" dirty="0"/>
              <a:t>og einkunnarorð skólans.</a:t>
            </a:r>
            <a:br>
              <a:rPr lang="is-IS" dirty="0"/>
            </a:br>
            <a:r>
              <a:rPr lang="is-IS" dirty="0"/>
              <a:t>Rithöfundur og / eða list. </a:t>
            </a:r>
            <a:endParaRPr lang="is-IS" dirty="0">
              <a:ea typeface="Calibri"/>
              <a:cs typeface="Calibri"/>
            </a:endParaRPr>
          </a:p>
          <a:p>
            <a:r>
              <a:rPr lang="is-IS" dirty="0"/>
              <a:t>Framkoma, samskipti, hópavinna</a:t>
            </a:r>
            <a:endParaRPr lang="is-IS" dirty="0">
              <a:ea typeface="Calibri"/>
              <a:cs typeface="Calibri"/>
            </a:endParaRPr>
          </a:p>
          <a:p>
            <a:r>
              <a:rPr lang="is-IS" dirty="0"/>
              <a:t>Bók sem við nýtum að einhverju leyti er Halló heimur 1 og 2</a:t>
            </a:r>
            <a:endParaRPr lang="is-IS" dirty="0">
              <a:ea typeface="Calibri"/>
              <a:cs typeface="Calibri"/>
            </a:endParaRPr>
          </a:p>
          <a:p>
            <a:r>
              <a:rPr lang="is-IS" dirty="0"/>
              <a:t>Efni af veraldarvefnum</a:t>
            </a:r>
            <a:endParaRPr lang="is-IS" dirty="0">
              <a:ea typeface="Calibri"/>
              <a:cs typeface="Calibri"/>
            </a:endParaRPr>
          </a:p>
          <a:p>
            <a:endParaRPr lang="is-IS"/>
          </a:p>
          <a:p>
            <a:endParaRPr lang="is-IS"/>
          </a:p>
        </p:txBody>
      </p:sp>
      <p:pic>
        <p:nvPicPr>
          <p:cNvPr id="8196" name="Picture 4" descr="Barnasáttmálin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95489" y="63840"/>
            <a:ext cx="5694313" cy="1960338"/>
          </a:xfrm>
          <a:prstGeom prst="rect">
            <a:avLst/>
          </a:prstGeom>
          <a:noFill/>
          <a:extLst>
            <a:ext uri="{909E8E84-426E-40DD-AFC4-6F175D3DCCD1}">
              <a14:hiddenFill xmlns:a14="http://schemas.microsoft.com/office/drawing/2010/main">
                <a:solidFill>
                  <a:srgbClr val="FFFFFF"/>
                </a:solidFill>
              </a14:hiddenFill>
            </a:ext>
          </a:extLst>
        </p:spPr>
      </p:pic>
      <p:pic>
        <p:nvPicPr>
          <p:cNvPr id="8198" name="Picture 6" descr="Halló heimur 1 | Menntamálastofnu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361391" y="2217602"/>
            <a:ext cx="1629969" cy="2173292"/>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p:cNvPicPr>
            <a:picLocks noChangeAspect="1"/>
          </p:cNvPicPr>
          <p:nvPr/>
        </p:nvPicPr>
        <p:blipFill>
          <a:blip r:embed="rId4"/>
          <a:stretch>
            <a:fillRect/>
          </a:stretch>
        </p:blipFill>
        <p:spPr>
          <a:xfrm>
            <a:off x="10346272" y="4116484"/>
            <a:ext cx="1743530" cy="2292229"/>
          </a:xfrm>
          <a:prstGeom prst="rect">
            <a:avLst/>
          </a:prstGeom>
        </p:spPr>
      </p:pic>
    </p:spTree>
    <p:extLst>
      <p:ext uri="{BB962C8B-B14F-4D97-AF65-F5344CB8AC3E}">
        <p14:creationId xmlns:p14="http://schemas.microsoft.com/office/powerpoint/2010/main" val="101294238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fade">
                                      <p:cBhvr>
                                        <p:cTn id="14" dur="1000"/>
                                        <p:tgtEl>
                                          <p:spTgt spid="3">
                                            <p:txEl>
                                              <p:pRg st="0" end="0"/>
                                            </p:txEl>
                                          </p:spTgt>
                                        </p:tgtEl>
                                      </p:cBhvr>
                                    </p:animEffect>
                                    <p:anim calcmode="lin" valueType="num">
                                      <p:cBhvr>
                                        <p:cTn id="15"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1" end="1"/>
                                            </p:txEl>
                                          </p:spTgt>
                                        </p:tgtEl>
                                        <p:attrNameLst>
                                          <p:attrName>style.visibility</p:attrName>
                                        </p:attrNameLst>
                                      </p:cBhvr>
                                      <p:to>
                                        <p:strVal val="visible"/>
                                      </p:to>
                                    </p:set>
                                    <p:animEffect transition="in" filter="fade">
                                      <p:cBhvr>
                                        <p:cTn id="21" dur="1000"/>
                                        <p:tgtEl>
                                          <p:spTgt spid="3">
                                            <p:txEl>
                                              <p:pRg st="1" end="1"/>
                                            </p:txEl>
                                          </p:spTgt>
                                        </p:tgtEl>
                                      </p:cBhvr>
                                    </p:animEffect>
                                    <p:anim calcmode="lin" valueType="num">
                                      <p:cBhvr>
                                        <p:cTn id="22"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2" end="2"/>
                                            </p:txEl>
                                          </p:spTgt>
                                        </p:tgtEl>
                                        <p:attrNameLst>
                                          <p:attrName>style.visibility</p:attrName>
                                        </p:attrNameLst>
                                      </p:cBhvr>
                                      <p:to>
                                        <p:strVal val="visible"/>
                                      </p:to>
                                    </p:set>
                                    <p:animEffect transition="in" filter="fade">
                                      <p:cBhvr>
                                        <p:cTn id="28" dur="1000"/>
                                        <p:tgtEl>
                                          <p:spTgt spid="3">
                                            <p:txEl>
                                              <p:pRg st="2" end="2"/>
                                            </p:txEl>
                                          </p:spTgt>
                                        </p:tgtEl>
                                      </p:cBhvr>
                                    </p:animEffect>
                                    <p:anim calcmode="lin" valueType="num">
                                      <p:cBhvr>
                                        <p:cTn id="29"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3">
                                            <p:txEl>
                                              <p:pRg st="3" end="3"/>
                                            </p:txEl>
                                          </p:spTgt>
                                        </p:tgtEl>
                                        <p:attrNameLst>
                                          <p:attrName>style.visibility</p:attrName>
                                        </p:attrNameLst>
                                      </p:cBhvr>
                                      <p:to>
                                        <p:strVal val="visible"/>
                                      </p:to>
                                    </p:set>
                                    <p:animEffect transition="in" filter="fade">
                                      <p:cBhvr>
                                        <p:cTn id="35" dur="1000"/>
                                        <p:tgtEl>
                                          <p:spTgt spid="3">
                                            <p:txEl>
                                              <p:pRg st="3" end="3"/>
                                            </p:txEl>
                                          </p:spTgt>
                                        </p:tgtEl>
                                      </p:cBhvr>
                                    </p:animEffect>
                                    <p:anim calcmode="lin" valueType="num">
                                      <p:cBhvr>
                                        <p:cTn id="36"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3">
                                            <p:txEl>
                                              <p:pRg st="4" end="4"/>
                                            </p:txEl>
                                          </p:spTgt>
                                        </p:tgtEl>
                                        <p:attrNameLst>
                                          <p:attrName>style.visibility</p:attrName>
                                        </p:attrNameLst>
                                      </p:cBhvr>
                                      <p:to>
                                        <p:strVal val="visible"/>
                                      </p:to>
                                    </p:set>
                                    <p:animEffect transition="in" filter="fade">
                                      <p:cBhvr>
                                        <p:cTn id="42" dur="1000"/>
                                        <p:tgtEl>
                                          <p:spTgt spid="3">
                                            <p:txEl>
                                              <p:pRg st="4" end="4"/>
                                            </p:txEl>
                                          </p:spTgt>
                                        </p:tgtEl>
                                      </p:cBhvr>
                                    </p:animEffect>
                                    <p:anim calcmode="lin" valueType="num">
                                      <p:cBhvr>
                                        <p:cTn id="43"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3">
                                            <p:txEl>
                                              <p:pRg st="5" end="5"/>
                                            </p:txEl>
                                          </p:spTgt>
                                        </p:tgtEl>
                                        <p:attrNameLst>
                                          <p:attrName>style.visibility</p:attrName>
                                        </p:attrNameLst>
                                      </p:cBhvr>
                                      <p:to>
                                        <p:strVal val="visible"/>
                                      </p:to>
                                    </p:set>
                                    <p:animEffect transition="in" filter="fade">
                                      <p:cBhvr>
                                        <p:cTn id="49" dur="1000"/>
                                        <p:tgtEl>
                                          <p:spTgt spid="3">
                                            <p:txEl>
                                              <p:pRg st="5" end="5"/>
                                            </p:txEl>
                                          </p:spTgt>
                                        </p:tgtEl>
                                      </p:cBhvr>
                                    </p:animEffect>
                                    <p:anim calcmode="lin" valueType="num">
                                      <p:cBhvr>
                                        <p:cTn id="50"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51"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grpId="0" nodeType="clickEffect">
                                  <p:stCondLst>
                                    <p:cond delay="0"/>
                                  </p:stCondLst>
                                  <p:childTnLst>
                                    <p:set>
                                      <p:cBhvr>
                                        <p:cTn id="55" dur="1" fill="hold">
                                          <p:stCondLst>
                                            <p:cond delay="0"/>
                                          </p:stCondLst>
                                        </p:cTn>
                                        <p:tgtEl>
                                          <p:spTgt spid="3">
                                            <p:txEl>
                                              <p:pRg st="6" end="6"/>
                                            </p:txEl>
                                          </p:spTgt>
                                        </p:tgtEl>
                                        <p:attrNameLst>
                                          <p:attrName>style.visibility</p:attrName>
                                        </p:attrNameLst>
                                      </p:cBhvr>
                                      <p:to>
                                        <p:strVal val="visible"/>
                                      </p:to>
                                    </p:set>
                                    <p:animEffect transition="in" filter="fade">
                                      <p:cBhvr>
                                        <p:cTn id="56" dur="1000"/>
                                        <p:tgtEl>
                                          <p:spTgt spid="3">
                                            <p:txEl>
                                              <p:pRg st="6" end="6"/>
                                            </p:txEl>
                                          </p:spTgt>
                                        </p:tgtEl>
                                      </p:cBhvr>
                                    </p:animEffect>
                                    <p:anim calcmode="lin" valueType="num">
                                      <p:cBhvr>
                                        <p:cTn id="57"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58"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951C07-A1DD-A1B4-5589-9C6E60295045}"/>
              </a:ext>
            </a:extLst>
          </p:cNvPr>
          <p:cNvSpPr>
            <a:spLocks noGrp="1"/>
          </p:cNvSpPr>
          <p:nvPr>
            <p:ph type="title"/>
          </p:nvPr>
        </p:nvSpPr>
        <p:spPr/>
        <p:txBody>
          <a:bodyPr/>
          <a:lstStyle/>
          <a:p>
            <a:r>
              <a:rPr lang="en-GB">
                <a:ea typeface="Calibri Light"/>
                <a:cs typeface="Calibri Light"/>
              </a:rPr>
              <a:t>Mentor </a:t>
            </a:r>
            <a:r>
              <a:rPr lang="en-GB" err="1">
                <a:ea typeface="Calibri Light"/>
                <a:cs typeface="Calibri Light"/>
              </a:rPr>
              <a:t>og</a:t>
            </a:r>
            <a:r>
              <a:rPr lang="en-GB">
                <a:ea typeface="Calibri Light"/>
                <a:cs typeface="Calibri Light"/>
              </a:rPr>
              <a:t> </a:t>
            </a:r>
            <a:r>
              <a:rPr lang="en-GB" err="1">
                <a:ea typeface="Calibri Light"/>
                <a:cs typeface="Calibri Light"/>
              </a:rPr>
              <a:t>mæting</a:t>
            </a:r>
            <a:endParaRPr lang="en-GB" err="1"/>
          </a:p>
        </p:txBody>
      </p:sp>
      <p:sp>
        <p:nvSpPr>
          <p:cNvPr id="3" name="Content Placeholder 2">
            <a:extLst>
              <a:ext uri="{FF2B5EF4-FFF2-40B4-BE49-F238E27FC236}">
                <a16:creationId xmlns:a16="http://schemas.microsoft.com/office/drawing/2014/main" id="{BFF9E7EC-4520-E1D3-C80C-B20BC810892A}"/>
              </a:ext>
            </a:extLst>
          </p:cNvPr>
          <p:cNvSpPr>
            <a:spLocks noGrp="1"/>
          </p:cNvSpPr>
          <p:nvPr>
            <p:ph idx="1"/>
          </p:nvPr>
        </p:nvSpPr>
        <p:spPr/>
        <p:txBody>
          <a:bodyPr vert="horz" lIns="91440" tIns="45720" rIns="91440" bIns="45720" rtlCol="0" anchor="t">
            <a:normAutofit/>
          </a:bodyPr>
          <a:lstStyle/>
          <a:p>
            <a:r>
              <a:rPr lang="en-GB" err="1">
                <a:ea typeface="Calibri"/>
                <a:cs typeface="Calibri"/>
              </a:rPr>
              <a:t>Tölvupóstur</a:t>
            </a:r>
            <a:endParaRPr lang="en-GB">
              <a:ea typeface="Calibri"/>
              <a:cs typeface="Calibri"/>
            </a:endParaRPr>
          </a:p>
          <a:p>
            <a:r>
              <a:rPr lang="en-GB" err="1">
                <a:ea typeface="Calibri"/>
                <a:cs typeface="Calibri"/>
              </a:rPr>
              <a:t>Fréttir</a:t>
            </a:r>
            <a:endParaRPr lang="en-GB">
              <a:ea typeface="Calibri"/>
              <a:cs typeface="Calibri"/>
            </a:endParaRPr>
          </a:p>
          <a:p>
            <a:pPr lvl="1">
              <a:buFont typeface="Courier New" panose="020B0604020202020204" pitchFamily="34" charset="0"/>
              <a:buChar char="o"/>
            </a:pPr>
            <a:r>
              <a:rPr lang="en-GB" dirty="0" err="1">
                <a:ea typeface="Calibri"/>
                <a:cs typeface="Calibri"/>
              </a:rPr>
              <a:t>Tilkynningar</a:t>
            </a:r>
            <a:r>
              <a:rPr lang="en-GB" dirty="0">
                <a:ea typeface="Calibri"/>
                <a:cs typeface="Calibri"/>
              </a:rPr>
              <a:t> </a:t>
            </a:r>
            <a:r>
              <a:rPr lang="en-GB" dirty="0" err="1">
                <a:ea typeface="Calibri"/>
                <a:cs typeface="Calibri"/>
              </a:rPr>
              <a:t>koma</a:t>
            </a:r>
            <a:r>
              <a:rPr lang="en-GB" dirty="0">
                <a:ea typeface="Calibri"/>
                <a:cs typeface="Calibri"/>
              </a:rPr>
              <a:t> í </a:t>
            </a:r>
            <a:r>
              <a:rPr lang="en-GB" dirty="0" err="1">
                <a:ea typeface="Calibri"/>
                <a:cs typeface="Calibri"/>
              </a:rPr>
              <a:t>appinu</a:t>
            </a:r>
            <a:endParaRPr lang="en-GB" dirty="0">
              <a:ea typeface="Calibri"/>
              <a:cs typeface="Calibri"/>
            </a:endParaRPr>
          </a:p>
          <a:p>
            <a:r>
              <a:rPr lang="en-GB" dirty="0" err="1">
                <a:ea typeface="Calibri"/>
                <a:cs typeface="Calibri"/>
              </a:rPr>
              <a:t>Hvort</a:t>
            </a:r>
            <a:r>
              <a:rPr lang="en-GB" dirty="0">
                <a:ea typeface="Calibri"/>
                <a:cs typeface="Calibri"/>
              </a:rPr>
              <a:t> er </a:t>
            </a:r>
            <a:r>
              <a:rPr lang="en-GB" dirty="0" err="1">
                <a:ea typeface="Calibri"/>
                <a:cs typeface="Calibri"/>
              </a:rPr>
              <a:t>betra</a:t>
            </a:r>
            <a:r>
              <a:rPr lang="en-GB" dirty="0">
                <a:ea typeface="Calibri"/>
                <a:cs typeface="Calibri"/>
              </a:rPr>
              <a:t> </a:t>
            </a:r>
            <a:r>
              <a:rPr lang="en-GB" dirty="0" err="1">
                <a:ea typeface="Calibri"/>
                <a:cs typeface="Calibri"/>
              </a:rPr>
              <a:t>að</a:t>
            </a:r>
            <a:r>
              <a:rPr lang="en-GB" dirty="0">
                <a:ea typeface="Calibri"/>
                <a:cs typeface="Calibri"/>
              </a:rPr>
              <a:t> </a:t>
            </a:r>
            <a:r>
              <a:rPr lang="en-GB" dirty="0" err="1">
                <a:ea typeface="Calibri"/>
                <a:cs typeface="Calibri"/>
              </a:rPr>
              <a:t>fá</a:t>
            </a:r>
            <a:r>
              <a:rPr lang="en-GB" dirty="0">
                <a:ea typeface="Calibri"/>
                <a:cs typeface="Calibri"/>
              </a:rPr>
              <a:t> </a:t>
            </a:r>
            <a:r>
              <a:rPr lang="en-GB" dirty="0" err="1">
                <a:ea typeface="Calibri"/>
                <a:cs typeface="Calibri"/>
              </a:rPr>
              <a:t>fréttir</a:t>
            </a:r>
            <a:r>
              <a:rPr lang="en-GB" dirty="0">
                <a:ea typeface="Calibri"/>
                <a:cs typeface="Calibri"/>
              </a:rPr>
              <a:t> </a:t>
            </a:r>
            <a:r>
              <a:rPr lang="en-GB" dirty="0" err="1">
                <a:ea typeface="Calibri"/>
                <a:cs typeface="Calibri"/>
              </a:rPr>
              <a:t>eða</a:t>
            </a:r>
            <a:r>
              <a:rPr lang="en-GB" dirty="0">
                <a:ea typeface="Calibri"/>
                <a:cs typeface="Calibri"/>
              </a:rPr>
              <a:t> </a:t>
            </a:r>
            <a:r>
              <a:rPr lang="en-GB" dirty="0" err="1">
                <a:ea typeface="Calibri"/>
                <a:cs typeface="Calibri"/>
              </a:rPr>
              <a:t>tölvupóst</a:t>
            </a:r>
            <a:r>
              <a:rPr lang="en-GB" dirty="0">
                <a:ea typeface="Calibri"/>
                <a:cs typeface="Calibri"/>
              </a:rPr>
              <a:t>?</a:t>
            </a:r>
          </a:p>
          <a:p>
            <a:endParaRPr lang="en-GB">
              <a:ea typeface="Calibri"/>
              <a:cs typeface="Calibri"/>
            </a:endParaRPr>
          </a:p>
          <a:p>
            <a:r>
              <a:rPr lang="en-GB" dirty="0">
                <a:ea typeface="Calibri"/>
                <a:cs typeface="Calibri"/>
              </a:rPr>
              <a:t>Passa </a:t>
            </a:r>
            <a:r>
              <a:rPr lang="en-GB" dirty="0" err="1">
                <a:ea typeface="Calibri"/>
                <a:cs typeface="Calibri"/>
              </a:rPr>
              <a:t>að</a:t>
            </a:r>
            <a:r>
              <a:rPr lang="en-GB" dirty="0">
                <a:ea typeface="Calibri"/>
                <a:cs typeface="Calibri"/>
              </a:rPr>
              <a:t> </a:t>
            </a:r>
            <a:r>
              <a:rPr lang="en-GB" dirty="0" err="1">
                <a:ea typeface="Calibri"/>
                <a:cs typeface="Calibri"/>
              </a:rPr>
              <a:t>mæta</a:t>
            </a:r>
            <a:r>
              <a:rPr lang="en-GB" dirty="0">
                <a:ea typeface="Calibri"/>
                <a:cs typeface="Calibri"/>
              </a:rPr>
              <a:t> á </a:t>
            </a:r>
            <a:r>
              <a:rPr lang="en-GB" dirty="0" err="1">
                <a:ea typeface="Calibri"/>
                <a:cs typeface="Calibri"/>
              </a:rPr>
              <a:t>réttum</a:t>
            </a:r>
            <a:r>
              <a:rPr lang="en-GB" dirty="0">
                <a:ea typeface="Calibri"/>
                <a:cs typeface="Calibri"/>
              </a:rPr>
              <a:t> </a:t>
            </a:r>
            <a:r>
              <a:rPr lang="en-GB" dirty="0" err="1">
                <a:ea typeface="Calibri"/>
                <a:cs typeface="Calibri"/>
              </a:rPr>
              <a:t>tíma</a:t>
            </a:r>
            <a:r>
              <a:rPr lang="en-GB" dirty="0">
                <a:ea typeface="Calibri"/>
                <a:cs typeface="Calibri"/>
              </a:rPr>
              <a:t>. </a:t>
            </a:r>
          </a:p>
          <a:p>
            <a:r>
              <a:rPr lang="en-GB" dirty="0" err="1">
                <a:ea typeface="Calibri"/>
                <a:cs typeface="Calibri"/>
              </a:rPr>
              <a:t>Kennslustundin</a:t>
            </a:r>
            <a:r>
              <a:rPr lang="en-GB" dirty="0">
                <a:ea typeface="Calibri"/>
                <a:cs typeface="Calibri"/>
              </a:rPr>
              <a:t> </a:t>
            </a:r>
            <a:r>
              <a:rPr lang="en-GB" dirty="0" err="1">
                <a:ea typeface="Calibri"/>
                <a:cs typeface="Calibri"/>
              </a:rPr>
              <a:t>byrjar</a:t>
            </a:r>
            <a:r>
              <a:rPr lang="en-GB" dirty="0">
                <a:ea typeface="Calibri"/>
                <a:cs typeface="Calibri"/>
              </a:rPr>
              <a:t> 8:30 </a:t>
            </a:r>
            <a:r>
              <a:rPr lang="en-GB" dirty="0" err="1">
                <a:ea typeface="Calibri"/>
                <a:cs typeface="Calibri"/>
              </a:rPr>
              <a:t>og</a:t>
            </a:r>
            <a:r>
              <a:rPr lang="en-GB" dirty="0">
                <a:ea typeface="Calibri"/>
                <a:cs typeface="Calibri"/>
              </a:rPr>
              <a:t> </a:t>
            </a:r>
            <a:r>
              <a:rPr lang="en-GB" dirty="0" err="1">
                <a:ea typeface="Calibri"/>
                <a:cs typeface="Calibri"/>
              </a:rPr>
              <a:t>þá</a:t>
            </a:r>
            <a:r>
              <a:rPr lang="en-GB" dirty="0">
                <a:ea typeface="Calibri"/>
                <a:cs typeface="Calibri"/>
              </a:rPr>
              <a:t> á </a:t>
            </a:r>
            <a:r>
              <a:rPr lang="en-GB" dirty="0" err="1">
                <a:ea typeface="Calibri"/>
                <a:cs typeface="Calibri"/>
              </a:rPr>
              <a:t>að</a:t>
            </a:r>
            <a:r>
              <a:rPr lang="en-GB" dirty="0">
                <a:ea typeface="Calibri"/>
                <a:cs typeface="Calibri"/>
              </a:rPr>
              <a:t> vera </a:t>
            </a:r>
            <a:r>
              <a:rPr lang="en-GB" dirty="0" err="1">
                <a:ea typeface="Calibri"/>
                <a:cs typeface="Calibri"/>
              </a:rPr>
              <a:t>mættur</a:t>
            </a:r>
            <a:r>
              <a:rPr lang="en-GB" dirty="0">
                <a:ea typeface="Calibri"/>
                <a:cs typeface="Calibri"/>
              </a:rPr>
              <a:t>.</a:t>
            </a:r>
          </a:p>
        </p:txBody>
      </p:sp>
      <p:pic>
        <p:nvPicPr>
          <p:cNvPr id="4" name="Mynd 3" descr="Mynd sem inniheldur texti&#10;&#10;Efni búið til af gervigreind getur verið rangt.">
            <a:extLst>
              <a:ext uri="{FF2B5EF4-FFF2-40B4-BE49-F238E27FC236}">
                <a16:creationId xmlns:a16="http://schemas.microsoft.com/office/drawing/2014/main" id="{E1628F7E-1494-6F48-3BC3-E7C3A8958BD1}"/>
              </a:ext>
            </a:extLst>
          </p:cNvPr>
          <p:cNvPicPr>
            <a:picLocks noChangeAspect="1"/>
          </p:cNvPicPr>
          <p:nvPr/>
        </p:nvPicPr>
        <p:blipFill>
          <a:blip r:embed="rId2"/>
          <a:stretch>
            <a:fillRect/>
          </a:stretch>
        </p:blipFill>
        <p:spPr>
          <a:xfrm>
            <a:off x="6762616" y="362084"/>
            <a:ext cx="4591050" cy="1733550"/>
          </a:xfrm>
          <a:prstGeom prst="rect">
            <a:avLst/>
          </a:prstGeom>
        </p:spPr>
      </p:pic>
      <p:pic>
        <p:nvPicPr>
          <p:cNvPr id="5" name="Mynd 4" descr="Mynd sem inniheldur klukka, klippimyndir&#10;&#10;Efni búið til af gervigreind getur verið rangt.">
            <a:extLst>
              <a:ext uri="{FF2B5EF4-FFF2-40B4-BE49-F238E27FC236}">
                <a16:creationId xmlns:a16="http://schemas.microsoft.com/office/drawing/2014/main" id="{71987DED-A48D-E8D7-A70C-FE7D6A43579A}"/>
              </a:ext>
            </a:extLst>
          </p:cNvPr>
          <p:cNvPicPr>
            <a:picLocks noChangeAspect="1"/>
          </p:cNvPicPr>
          <p:nvPr/>
        </p:nvPicPr>
        <p:blipFill>
          <a:blip r:embed="rId3"/>
          <a:stretch>
            <a:fillRect/>
          </a:stretch>
        </p:blipFill>
        <p:spPr>
          <a:xfrm>
            <a:off x="8737208" y="3681211"/>
            <a:ext cx="2960064" cy="2500648"/>
          </a:xfrm>
          <a:prstGeom prst="rect">
            <a:avLst/>
          </a:prstGeom>
        </p:spPr>
      </p:pic>
    </p:spTree>
    <p:extLst>
      <p:ext uri="{BB962C8B-B14F-4D97-AF65-F5344CB8AC3E}">
        <p14:creationId xmlns:p14="http://schemas.microsoft.com/office/powerpoint/2010/main" val="181720222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is-IS"/>
              <a:t>Afmæli </a:t>
            </a:r>
          </a:p>
        </p:txBody>
      </p:sp>
      <p:sp>
        <p:nvSpPr>
          <p:cNvPr id="3" name="Content Placeholder 2"/>
          <p:cNvSpPr>
            <a:spLocks noGrp="1"/>
          </p:cNvSpPr>
          <p:nvPr>
            <p:ph idx="1"/>
          </p:nvPr>
        </p:nvSpPr>
        <p:spPr/>
        <p:txBody>
          <a:bodyPr vert="horz" lIns="91440" tIns="45720" rIns="91440" bIns="45720" rtlCol="0" anchor="t">
            <a:normAutofit/>
          </a:bodyPr>
          <a:lstStyle/>
          <a:p>
            <a:pPr marL="0" indent="0">
              <a:buNone/>
            </a:pPr>
            <a:r>
              <a:rPr lang="is-IS"/>
              <a:t>Í fyrra var ákveðið að hafa 1000 kr. í gjöf þegar boðið er í afmæli þannig að barnið geti síðan farið og valið sér eitthvað eða lagt aurinn inn í banka.</a:t>
            </a:r>
          </a:p>
          <a:p>
            <a:pPr marL="0" indent="0">
              <a:buNone/>
            </a:pPr>
            <a:r>
              <a:rPr lang="is-IS"/>
              <a:t>Foreldrar hafa tekið sig saman að halda sameiginlegt afmæli fyrir nokkra í einu. </a:t>
            </a:r>
          </a:p>
          <a:p>
            <a:pPr marL="0" indent="0">
              <a:buNone/>
            </a:pPr>
            <a:endParaRPr lang="is-IS"/>
          </a:p>
          <a:p>
            <a:pPr marL="0" indent="0">
              <a:buNone/>
            </a:pPr>
            <a:r>
              <a:rPr lang="is-IS"/>
              <a:t>Er ekki planið að hafa sama háttinn á eða?</a:t>
            </a:r>
            <a:endParaRPr lang="is-IS">
              <a:ea typeface="Calibri"/>
              <a:cs typeface="Calibri"/>
            </a:endParaRPr>
          </a:p>
        </p:txBody>
      </p:sp>
      <p:pic>
        <p:nvPicPr>
          <p:cNvPr id="5" name="Picture 4"/>
          <p:cNvPicPr>
            <a:picLocks noChangeAspect="1"/>
          </p:cNvPicPr>
          <p:nvPr/>
        </p:nvPicPr>
        <p:blipFill>
          <a:blip r:embed="rId2"/>
          <a:stretch>
            <a:fillRect/>
          </a:stretch>
        </p:blipFill>
        <p:spPr>
          <a:xfrm>
            <a:off x="8695664" y="3920265"/>
            <a:ext cx="1997438" cy="1997438"/>
          </a:xfrm>
          <a:prstGeom prst="rect">
            <a:avLst/>
          </a:prstGeom>
        </p:spPr>
      </p:pic>
    </p:spTree>
    <p:extLst>
      <p:ext uri="{BB962C8B-B14F-4D97-AF65-F5344CB8AC3E}">
        <p14:creationId xmlns:p14="http://schemas.microsoft.com/office/powerpoint/2010/main" val="173947266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fade">
                                      <p:cBhvr>
                                        <p:cTn id="14" dur="1000"/>
                                        <p:tgtEl>
                                          <p:spTgt spid="3">
                                            <p:txEl>
                                              <p:pRg st="0" end="0"/>
                                            </p:txEl>
                                          </p:spTgt>
                                        </p:tgtEl>
                                      </p:cBhvr>
                                    </p:animEffect>
                                    <p:anim calcmode="lin" valueType="num">
                                      <p:cBhvr>
                                        <p:cTn id="15"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1" end="1"/>
                                            </p:txEl>
                                          </p:spTgt>
                                        </p:tgtEl>
                                        <p:attrNameLst>
                                          <p:attrName>style.visibility</p:attrName>
                                        </p:attrNameLst>
                                      </p:cBhvr>
                                      <p:to>
                                        <p:strVal val="visible"/>
                                      </p:to>
                                    </p:set>
                                    <p:animEffect transition="in" filter="fade">
                                      <p:cBhvr>
                                        <p:cTn id="21" dur="1000"/>
                                        <p:tgtEl>
                                          <p:spTgt spid="3">
                                            <p:txEl>
                                              <p:pRg st="1" end="1"/>
                                            </p:txEl>
                                          </p:spTgt>
                                        </p:tgtEl>
                                      </p:cBhvr>
                                    </p:animEffect>
                                    <p:anim calcmode="lin" valueType="num">
                                      <p:cBhvr>
                                        <p:cTn id="22"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1121946"/>
          </a:xfrm>
        </p:spPr>
        <p:txBody>
          <a:bodyPr/>
          <a:lstStyle/>
          <a:p>
            <a:pPr algn="ctr"/>
            <a:r>
              <a:rPr lang="is-IS"/>
              <a:t>Eru einhverjar spurningar?</a:t>
            </a:r>
          </a:p>
        </p:txBody>
      </p:sp>
      <p:sp>
        <p:nvSpPr>
          <p:cNvPr id="5" name="AutoShape 4" descr="Lestrarlandið – Lestrarbók – Rafbók | Menntamálastofnun"/>
          <p:cNvSpPr>
            <a:spLocks noGrp="1" noChangeAspect="1" noChangeArrowheads="1"/>
          </p:cNvSpPr>
          <p:nvPr>
            <p:ph idx="1"/>
          </p:nvPr>
        </p:nvSpPr>
        <p:spPr bwMode="auto">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indent="0">
              <a:buNone/>
            </a:pPr>
            <a:endParaRPr lang="is-IS"/>
          </a:p>
        </p:txBody>
      </p:sp>
      <p:pic>
        <p:nvPicPr>
          <p:cNvPr id="3074" name="Picture 2" descr="Children-kids-clip-art-free-clipart-images - Holy Family Parish School  #395399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78471" y="1672009"/>
            <a:ext cx="5568358" cy="4043943"/>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8072659" y="5807630"/>
            <a:ext cx="3381823" cy="707886"/>
          </a:xfrm>
          <a:prstGeom prst="rect">
            <a:avLst/>
          </a:prstGeom>
        </p:spPr>
        <p:txBody>
          <a:bodyPr wrap="none">
            <a:spAutoFit/>
          </a:bodyPr>
          <a:lstStyle/>
          <a:p>
            <a:r>
              <a:rPr lang="is-IS" sz="4000"/>
              <a:t>Takk fyrir okkur</a:t>
            </a:r>
          </a:p>
        </p:txBody>
      </p:sp>
    </p:spTree>
    <p:extLst>
      <p:ext uri="{BB962C8B-B14F-4D97-AF65-F5344CB8AC3E}">
        <p14:creationId xmlns:p14="http://schemas.microsoft.com/office/powerpoint/2010/main" val="273765288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nodePh="1">
                                  <p:stCondLst>
                                    <p:cond delay="0"/>
                                  </p:stCondLst>
                                  <p:endCondLst>
                                    <p:cond evt="begin" delay="0">
                                      <p:tn val="12"/>
                                    </p:cond>
                                  </p:endCondLst>
                                  <p:childTnLst>
                                    <p:set>
                                      <p:cBhvr>
                                        <p:cTn id="13" dur="1" fill="hold">
                                          <p:stCondLst>
                                            <p:cond delay="0"/>
                                          </p:stCondLst>
                                        </p:cTn>
                                        <p:tgtEl>
                                          <p:spTgt spid="5">
                                            <p:txEl>
                                              <p:pRg st="0" end="0"/>
                                            </p:txEl>
                                          </p:spTgt>
                                        </p:tgtEl>
                                        <p:attrNameLst>
                                          <p:attrName>style.visibility</p:attrName>
                                        </p:attrNameLst>
                                      </p:cBhvr>
                                      <p:to>
                                        <p:strVal val="visible"/>
                                      </p:to>
                                    </p:set>
                                    <p:animEffect transition="in" filter="fade">
                                      <p:cBhvr>
                                        <p:cTn id="14" dur="1000"/>
                                        <p:tgtEl>
                                          <p:spTgt spid="5">
                                            <p:txEl>
                                              <p:pRg st="0" end="0"/>
                                            </p:txEl>
                                          </p:spTgt>
                                        </p:tgtEl>
                                      </p:cBhvr>
                                    </p:animEffect>
                                    <p:anim calcmode="lin" valueType="num">
                                      <p:cBhvr>
                                        <p:cTn id="15"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fade">
                                      <p:cBhvr>
                                        <p:cTn id="21" dur="1000"/>
                                        <p:tgtEl>
                                          <p:spTgt spid="3"/>
                                        </p:tgtEl>
                                      </p:cBhvr>
                                    </p:animEffect>
                                    <p:anim calcmode="lin" valueType="num">
                                      <p:cBhvr>
                                        <p:cTn id="22" dur="1000" fill="hold"/>
                                        <p:tgtEl>
                                          <p:spTgt spid="3"/>
                                        </p:tgtEl>
                                        <p:attrNameLst>
                                          <p:attrName>ppt_x</p:attrName>
                                        </p:attrNameLst>
                                      </p:cBhvr>
                                      <p:tavLst>
                                        <p:tav tm="0">
                                          <p:val>
                                            <p:strVal val="#ppt_x"/>
                                          </p:val>
                                        </p:tav>
                                        <p:tav tm="100000">
                                          <p:val>
                                            <p:strVal val="#ppt_x"/>
                                          </p:val>
                                        </p:tav>
                                      </p:tavLst>
                                    </p:anim>
                                    <p:anim calcmode="lin" valueType="num">
                                      <p:cBhvr>
                                        <p:cTn id="23"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build="p"/>
      <p:bldP spid="3"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24894"/>
            <a:ext cx="10515600" cy="683307"/>
          </a:xfrm>
        </p:spPr>
        <p:txBody>
          <a:bodyPr>
            <a:normAutofit fontScale="90000"/>
          </a:bodyPr>
          <a:lstStyle/>
          <a:p>
            <a:pPr algn="ctr"/>
            <a:r>
              <a:rPr lang="is-IS">
                <a:hlinkClick r:id="rId2" invalidUrl="http://"/>
              </a:rPr>
              <a:t/>
            </a:r>
            <a:br>
              <a:rPr lang="is-IS">
                <a:hlinkClick r:id="rId3" invalidUrl="http://"/>
              </a:rPr>
            </a:br>
            <a:r>
              <a:rPr lang="is-IS">
                <a:hlinkClick r:id="rId4"/>
              </a:rPr>
              <a:t>Íslenska</a:t>
            </a:r>
            <a:r>
              <a:rPr lang="is-IS"/>
              <a:t/>
            </a:r>
            <a:br>
              <a:rPr lang="is-IS"/>
            </a:br>
            <a:r>
              <a:rPr lang="is-IS"/>
              <a:t>Lestur</a:t>
            </a:r>
          </a:p>
        </p:txBody>
      </p:sp>
      <p:sp>
        <p:nvSpPr>
          <p:cNvPr id="3" name="Content Placeholder 2"/>
          <p:cNvSpPr>
            <a:spLocks noGrp="1"/>
          </p:cNvSpPr>
          <p:nvPr>
            <p:ph idx="1"/>
          </p:nvPr>
        </p:nvSpPr>
        <p:spPr>
          <a:xfrm>
            <a:off x="488437" y="1480354"/>
            <a:ext cx="11620263" cy="5503439"/>
          </a:xfrm>
        </p:spPr>
        <p:txBody>
          <a:bodyPr vert="horz" lIns="91440" tIns="45720" rIns="91440" bIns="45720" rtlCol="0" anchor="t">
            <a:normAutofit fontScale="92500" lnSpcReduction="10000"/>
          </a:bodyPr>
          <a:lstStyle/>
          <a:p>
            <a:pPr marL="0" indent="0">
              <a:buNone/>
            </a:pPr>
            <a:endParaRPr lang="is-IS"/>
          </a:p>
          <a:p>
            <a:pPr marL="0" indent="0">
              <a:buNone/>
            </a:pPr>
            <a:endParaRPr lang="is-IS"/>
          </a:p>
          <a:p>
            <a:pPr marL="0" indent="0">
              <a:buNone/>
            </a:pPr>
            <a:r>
              <a:rPr lang="is-IS"/>
              <a:t>Bók sem þau fá gengur út á að þau lesa ákveðnar blaðsíður yfir vikuna og kennarinn fer síðan yfir þessar blaðsíður í vikulok. </a:t>
            </a:r>
            <a:br>
              <a:rPr lang="is-IS"/>
            </a:br>
            <a:r>
              <a:rPr lang="is-IS"/>
              <a:t>Nemendur lesa upphátt fyrir okkur eða í samlestri – kórlestri.</a:t>
            </a:r>
            <a:br>
              <a:rPr lang="is-IS"/>
            </a:br>
            <a:r>
              <a:rPr lang="is-IS"/>
              <a:t>Við erum stundum með aukaverkefni með þessum bókum,</a:t>
            </a:r>
            <a:endParaRPr lang="en-US">
              <a:ea typeface="Calibri"/>
              <a:cs typeface="Calibri"/>
            </a:endParaRPr>
          </a:p>
          <a:p>
            <a:pPr marL="0" indent="0">
              <a:buNone/>
            </a:pPr>
            <a:r>
              <a:rPr lang="is-IS"/>
              <a:t>t.d. bókin Töluboxið hennar ömmu þar dreifðist lesturinn yfir 3 vikur og þau fengu heimanám tengt bókinni sem mátti vinna á þremur vikum eða vinna strax og skila í grænumöppunni. </a:t>
            </a:r>
          </a:p>
          <a:p>
            <a:pPr marL="0" indent="0">
              <a:buNone/>
            </a:pPr>
            <a:r>
              <a:rPr lang="is-IS"/>
              <a:t/>
            </a:r>
            <a:br>
              <a:rPr lang="is-IS"/>
            </a:br>
            <a:r>
              <a:rPr lang="is-IS"/>
              <a:t>Heimanám verður sent í grænumöppunni ef hún er í skólanum eða töskunni. Einhverjir voru ekki með hana með sér. Endilega skila henni þegar búið er að vinna verkefnið. </a:t>
            </a:r>
          </a:p>
          <a:p>
            <a:pPr marL="0" indent="0">
              <a:buNone/>
            </a:pPr>
            <a:r>
              <a:rPr lang="is-IS"/>
              <a:t>(Við fórum saman yfir verkefnin í síðustu viku eftir að við vorum búin að lesa.)</a:t>
            </a:r>
          </a:p>
        </p:txBody>
      </p:sp>
      <p:pic>
        <p:nvPicPr>
          <p:cNvPr id="4" name="Picture 3"/>
          <p:cNvPicPr>
            <a:picLocks noChangeAspect="1"/>
          </p:cNvPicPr>
          <p:nvPr/>
        </p:nvPicPr>
        <p:blipFill>
          <a:blip r:embed="rId5"/>
          <a:stretch>
            <a:fillRect/>
          </a:stretch>
        </p:blipFill>
        <p:spPr>
          <a:xfrm rot="859563">
            <a:off x="7900395" y="217002"/>
            <a:ext cx="1491369" cy="2061369"/>
          </a:xfrm>
          <a:prstGeom prst="rect">
            <a:avLst/>
          </a:prstGeom>
        </p:spPr>
      </p:pic>
      <p:pic>
        <p:nvPicPr>
          <p:cNvPr id="5" name="Picture 4"/>
          <p:cNvPicPr>
            <a:picLocks noChangeAspect="1"/>
          </p:cNvPicPr>
          <p:nvPr/>
        </p:nvPicPr>
        <p:blipFill>
          <a:blip r:embed="rId6"/>
          <a:stretch>
            <a:fillRect/>
          </a:stretch>
        </p:blipFill>
        <p:spPr>
          <a:xfrm rot="21117823">
            <a:off x="9475057" y="408446"/>
            <a:ext cx="1274241" cy="1761255"/>
          </a:xfrm>
          <a:prstGeom prst="rect">
            <a:avLst/>
          </a:prstGeom>
        </p:spPr>
      </p:pic>
      <p:sp>
        <p:nvSpPr>
          <p:cNvPr id="8" name="TextBox 7">
            <a:extLst>
              <a:ext uri="{FF2B5EF4-FFF2-40B4-BE49-F238E27FC236}">
                <a16:creationId xmlns:a16="http://schemas.microsoft.com/office/drawing/2014/main" id="{191DEA66-B63E-ED65-E171-F579B52965EE}"/>
              </a:ext>
            </a:extLst>
          </p:cNvPr>
          <p:cNvSpPr txBox="1"/>
          <p:nvPr/>
        </p:nvSpPr>
        <p:spPr>
          <a:xfrm>
            <a:off x="491416" y="1475660"/>
            <a:ext cx="4696455" cy="76944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4400" err="1">
                <a:ea typeface="Calibri"/>
                <a:cs typeface="Calibri"/>
              </a:rPr>
              <a:t>Bók</a:t>
            </a:r>
            <a:r>
              <a:rPr lang="en-GB" sz="4400">
                <a:ea typeface="Calibri"/>
                <a:cs typeface="Calibri"/>
              </a:rPr>
              <a:t> 1</a:t>
            </a:r>
          </a:p>
        </p:txBody>
      </p:sp>
    </p:spTree>
    <p:extLst>
      <p:ext uri="{BB962C8B-B14F-4D97-AF65-F5344CB8AC3E}">
        <p14:creationId xmlns:p14="http://schemas.microsoft.com/office/powerpoint/2010/main" val="256400500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1000"/>
                                        <p:tgtEl>
                                          <p:spTgt spid="4"/>
                                        </p:tgtEl>
                                      </p:cBhvr>
                                    </p:animEffect>
                                    <p:anim calcmode="lin" valueType="num">
                                      <p:cBhvr>
                                        <p:cTn id="15" dur="1000" fill="hold"/>
                                        <p:tgtEl>
                                          <p:spTgt spid="4"/>
                                        </p:tgtEl>
                                        <p:attrNameLst>
                                          <p:attrName>ppt_x</p:attrName>
                                        </p:attrNameLst>
                                      </p:cBhvr>
                                      <p:tavLst>
                                        <p:tav tm="0">
                                          <p:val>
                                            <p:strVal val="#ppt_x"/>
                                          </p:val>
                                        </p:tav>
                                        <p:tav tm="100000">
                                          <p:val>
                                            <p:strVal val="#ppt_x"/>
                                          </p:val>
                                        </p:tav>
                                      </p:tavLst>
                                    </p:anim>
                                    <p:anim calcmode="lin" valueType="num">
                                      <p:cBhvr>
                                        <p:cTn id="16" dur="1000" fill="hold"/>
                                        <p:tgtEl>
                                          <p:spTgt spid="4"/>
                                        </p:tgtEl>
                                        <p:attrNameLst>
                                          <p:attrName>ppt_y</p:attrName>
                                        </p:attrNameLst>
                                      </p:cBhvr>
                                      <p:tavLst>
                                        <p:tav tm="0">
                                          <p:val>
                                            <p:strVal val="#ppt_y+.1"/>
                                          </p:val>
                                        </p:tav>
                                        <p:tav tm="100000">
                                          <p:val>
                                            <p:strVal val="#ppt_y"/>
                                          </p:val>
                                        </p:tav>
                                      </p:tavLst>
                                    </p:anim>
                                  </p:childTnLst>
                                </p:cTn>
                              </p:par>
                              <p:par>
                                <p:cTn id="17" presetID="42" presetClass="entr" presetSubtype="0" fill="hold" nodeType="with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fade">
                                      <p:cBhvr>
                                        <p:cTn id="19" dur="1000"/>
                                        <p:tgtEl>
                                          <p:spTgt spid="5"/>
                                        </p:tgtEl>
                                      </p:cBhvr>
                                    </p:animEffect>
                                    <p:anim calcmode="lin" valueType="num">
                                      <p:cBhvr>
                                        <p:cTn id="20" dur="1000" fill="hold"/>
                                        <p:tgtEl>
                                          <p:spTgt spid="5"/>
                                        </p:tgtEl>
                                        <p:attrNameLst>
                                          <p:attrName>ppt_x</p:attrName>
                                        </p:attrNameLst>
                                      </p:cBhvr>
                                      <p:tavLst>
                                        <p:tav tm="0">
                                          <p:val>
                                            <p:strVal val="#ppt_x"/>
                                          </p:val>
                                        </p:tav>
                                        <p:tav tm="100000">
                                          <p:val>
                                            <p:strVal val="#ppt_x"/>
                                          </p:val>
                                        </p:tav>
                                      </p:tavLst>
                                    </p:anim>
                                    <p:anim calcmode="lin" valueType="num">
                                      <p:cBhvr>
                                        <p:cTn id="21"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3">
                                            <p:txEl>
                                              <p:pRg st="2" end="2"/>
                                            </p:txEl>
                                          </p:spTgt>
                                        </p:tgtEl>
                                        <p:attrNameLst>
                                          <p:attrName>style.visibility</p:attrName>
                                        </p:attrNameLst>
                                      </p:cBhvr>
                                      <p:to>
                                        <p:strVal val="visible"/>
                                      </p:to>
                                    </p:set>
                                    <p:animEffect transition="in" filter="fade">
                                      <p:cBhvr>
                                        <p:cTn id="26" dur="1000"/>
                                        <p:tgtEl>
                                          <p:spTgt spid="3">
                                            <p:txEl>
                                              <p:pRg st="2" end="2"/>
                                            </p:txEl>
                                          </p:spTgt>
                                        </p:tgtEl>
                                      </p:cBhvr>
                                    </p:animEffect>
                                    <p:anim calcmode="lin" valueType="num">
                                      <p:cBhvr>
                                        <p:cTn id="27"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8"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grpId="0" nodeType="clickEffect">
                                  <p:stCondLst>
                                    <p:cond delay="0"/>
                                  </p:stCondLst>
                                  <p:childTnLst>
                                    <p:set>
                                      <p:cBhvr>
                                        <p:cTn id="32" dur="1" fill="hold">
                                          <p:stCondLst>
                                            <p:cond delay="0"/>
                                          </p:stCondLst>
                                        </p:cTn>
                                        <p:tgtEl>
                                          <p:spTgt spid="3">
                                            <p:txEl>
                                              <p:pRg st="3" end="3"/>
                                            </p:txEl>
                                          </p:spTgt>
                                        </p:tgtEl>
                                        <p:attrNameLst>
                                          <p:attrName>style.visibility</p:attrName>
                                        </p:attrNameLst>
                                      </p:cBhvr>
                                      <p:to>
                                        <p:strVal val="visible"/>
                                      </p:to>
                                    </p:set>
                                    <p:animEffect transition="in" filter="fade">
                                      <p:cBhvr>
                                        <p:cTn id="33" dur="1000"/>
                                        <p:tgtEl>
                                          <p:spTgt spid="3">
                                            <p:txEl>
                                              <p:pRg st="3" end="3"/>
                                            </p:txEl>
                                          </p:spTgt>
                                        </p:tgtEl>
                                      </p:cBhvr>
                                    </p:animEffect>
                                    <p:anim calcmode="lin" valueType="num">
                                      <p:cBhvr>
                                        <p:cTn id="34"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5"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42" presetClass="entr" presetSubtype="0" fill="hold" grpId="0" nodeType="clickEffect">
                                  <p:stCondLst>
                                    <p:cond delay="0"/>
                                  </p:stCondLst>
                                  <p:childTnLst>
                                    <p:set>
                                      <p:cBhvr>
                                        <p:cTn id="39" dur="1" fill="hold">
                                          <p:stCondLst>
                                            <p:cond delay="0"/>
                                          </p:stCondLst>
                                        </p:cTn>
                                        <p:tgtEl>
                                          <p:spTgt spid="3">
                                            <p:txEl>
                                              <p:pRg st="4" end="4"/>
                                            </p:txEl>
                                          </p:spTgt>
                                        </p:tgtEl>
                                        <p:attrNameLst>
                                          <p:attrName>style.visibility</p:attrName>
                                        </p:attrNameLst>
                                      </p:cBhvr>
                                      <p:to>
                                        <p:strVal val="visible"/>
                                      </p:to>
                                    </p:set>
                                    <p:animEffect transition="in" filter="fade">
                                      <p:cBhvr>
                                        <p:cTn id="40" dur="1000"/>
                                        <p:tgtEl>
                                          <p:spTgt spid="3">
                                            <p:txEl>
                                              <p:pRg st="4" end="4"/>
                                            </p:txEl>
                                          </p:spTgt>
                                        </p:tgtEl>
                                      </p:cBhvr>
                                    </p:animEffect>
                                    <p:anim calcmode="lin" valueType="num">
                                      <p:cBhvr>
                                        <p:cTn id="41"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42"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42" presetClass="entr" presetSubtype="0" fill="hold" grpId="0" nodeType="clickEffect">
                                  <p:stCondLst>
                                    <p:cond delay="0"/>
                                  </p:stCondLst>
                                  <p:childTnLst>
                                    <p:set>
                                      <p:cBhvr>
                                        <p:cTn id="46" dur="1" fill="hold">
                                          <p:stCondLst>
                                            <p:cond delay="0"/>
                                          </p:stCondLst>
                                        </p:cTn>
                                        <p:tgtEl>
                                          <p:spTgt spid="3">
                                            <p:txEl>
                                              <p:pRg st="5" end="5"/>
                                            </p:txEl>
                                          </p:spTgt>
                                        </p:tgtEl>
                                        <p:attrNameLst>
                                          <p:attrName>style.visibility</p:attrName>
                                        </p:attrNameLst>
                                      </p:cBhvr>
                                      <p:to>
                                        <p:strVal val="visible"/>
                                      </p:to>
                                    </p:set>
                                    <p:animEffect transition="in" filter="fade">
                                      <p:cBhvr>
                                        <p:cTn id="47" dur="1000"/>
                                        <p:tgtEl>
                                          <p:spTgt spid="3">
                                            <p:txEl>
                                              <p:pRg st="5" end="5"/>
                                            </p:txEl>
                                          </p:spTgt>
                                        </p:tgtEl>
                                      </p:cBhvr>
                                    </p:animEffect>
                                    <p:anim calcmode="lin" valueType="num">
                                      <p:cBhvr>
                                        <p:cTn id="48"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49"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s-IS"/>
              <a:t>Bók 2 - aukalestrarbók</a:t>
            </a:r>
            <a:endParaRPr lang="en-US"/>
          </a:p>
        </p:txBody>
      </p:sp>
      <p:sp>
        <p:nvSpPr>
          <p:cNvPr id="3" name="Content Placeholder 2"/>
          <p:cNvSpPr>
            <a:spLocks noGrp="1"/>
          </p:cNvSpPr>
          <p:nvPr>
            <p:ph idx="1"/>
          </p:nvPr>
        </p:nvSpPr>
        <p:spPr>
          <a:xfrm>
            <a:off x="838200" y="1567441"/>
            <a:ext cx="10515600" cy="4932025"/>
          </a:xfrm>
        </p:spPr>
        <p:txBody>
          <a:bodyPr vert="horz" lIns="91440" tIns="45720" rIns="91440" bIns="45720" rtlCol="0" anchor="t">
            <a:normAutofit fontScale="92500" lnSpcReduction="20000"/>
          </a:bodyPr>
          <a:lstStyle/>
          <a:p>
            <a:r>
              <a:rPr lang="is-IS"/>
              <a:t>Lestrarbækur þar sem hver og einn er á sínum stað, </a:t>
            </a:r>
            <a:br>
              <a:rPr lang="is-IS"/>
            </a:br>
            <a:r>
              <a:rPr lang="is-IS"/>
              <a:t>þau mega lesa eins hratt og mikið og þau vilja</a:t>
            </a:r>
          </a:p>
          <a:p>
            <a:r>
              <a:rPr lang="is-IS"/>
              <a:t>Endilega spyrjið út í blaðsíðurnar eða kaflana sem þau lesa - stundum eru spurningar í bókunum sem hægt er að nota. </a:t>
            </a:r>
          </a:p>
          <a:p>
            <a:r>
              <a:rPr lang="is-IS"/>
              <a:t>Þetta er nauðsynlegt til að efla lesskilning. </a:t>
            </a:r>
          </a:p>
          <a:p>
            <a:r>
              <a:rPr lang="is-IS"/>
              <a:t>Endilega haldið áfram að lesa fyrir og með börnunum ykkar.</a:t>
            </a:r>
          </a:p>
          <a:p>
            <a:r>
              <a:rPr lang="is-IS"/>
              <a:t>Verið vakandi eða meðvituð um textann sem þau eða þið eruð að lesa og skýrið út fyrir þeim.  Það eru mörg orð sem þau spyrja ekki um og skilja ekki. Með þessu aukum við orðaforða þeirra sem er mikilvægt fyrir lesturinn og málnotkun þeirra.</a:t>
            </a:r>
            <a:br>
              <a:rPr lang="is-IS"/>
            </a:br>
            <a:endParaRPr lang="is-IS"/>
          </a:p>
          <a:p>
            <a:r>
              <a:rPr lang="is-IS"/>
              <a:t>Fáið þau til að lesa hátt og skýrt. </a:t>
            </a:r>
          </a:p>
          <a:p>
            <a:r>
              <a:rPr lang="is-IS"/>
              <a:t>Leiðréttið þegar þau lesa orðin rangt með því að endurtaka þau og fá þau til að endurtaka.</a:t>
            </a:r>
          </a:p>
          <a:p>
            <a:endParaRPr lang="is-IS"/>
          </a:p>
        </p:txBody>
      </p:sp>
      <p:pic>
        <p:nvPicPr>
          <p:cNvPr id="4" name="Picture 3"/>
          <p:cNvPicPr>
            <a:picLocks noChangeAspect="1"/>
          </p:cNvPicPr>
          <p:nvPr/>
        </p:nvPicPr>
        <p:blipFill>
          <a:blip r:embed="rId2"/>
          <a:stretch>
            <a:fillRect/>
          </a:stretch>
        </p:blipFill>
        <p:spPr>
          <a:xfrm rot="784831">
            <a:off x="8878629" y="310342"/>
            <a:ext cx="1230625" cy="1738502"/>
          </a:xfrm>
          <a:prstGeom prst="rect">
            <a:avLst/>
          </a:prstGeom>
        </p:spPr>
      </p:pic>
      <p:pic>
        <p:nvPicPr>
          <p:cNvPr id="5" name="Picture 4"/>
          <p:cNvPicPr>
            <a:picLocks noChangeAspect="1"/>
          </p:cNvPicPr>
          <p:nvPr/>
        </p:nvPicPr>
        <p:blipFill>
          <a:blip r:embed="rId3"/>
          <a:stretch>
            <a:fillRect/>
          </a:stretch>
        </p:blipFill>
        <p:spPr>
          <a:xfrm rot="21255297">
            <a:off x="10441144" y="417853"/>
            <a:ext cx="1150222" cy="1624917"/>
          </a:xfrm>
          <a:prstGeom prst="rect">
            <a:avLst/>
          </a:prstGeom>
        </p:spPr>
      </p:pic>
    </p:spTree>
    <p:extLst>
      <p:ext uri="{BB962C8B-B14F-4D97-AF65-F5344CB8AC3E}">
        <p14:creationId xmlns:p14="http://schemas.microsoft.com/office/powerpoint/2010/main" val="338909214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fade">
                                      <p:cBhvr>
                                        <p:cTn id="14" dur="1000"/>
                                        <p:tgtEl>
                                          <p:spTgt spid="3">
                                            <p:txEl>
                                              <p:pRg st="0" end="0"/>
                                            </p:txEl>
                                          </p:spTgt>
                                        </p:tgtEl>
                                      </p:cBhvr>
                                    </p:animEffect>
                                    <p:anim calcmode="lin" valueType="num">
                                      <p:cBhvr>
                                        <p:cTn id="15"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1" end="1"/>
                                            </p:txEl>
                                          </p:spTgt>
                                        </p:tgtEl>
                                        <p:attrNameLst>
                                          <p:attrName>style.visibility</p:attrName>
                                        </p:attrNameLst>
                                      </p:cBhvr>
                                      <p:to>
                                        <p:strVal val="visible"/>
                                      </p:to>
                                    </p:set>
                                    <p:animEffect transition="in" filter="fade">
                                      <p:cBhvr>
                                        <p:cTn id="21" dur="1000"/>
                                        <p:tgtEl>
                                          <p:spTgt spid="3">
                                            <p:txEl>
                                              <p:pRg st="1" end="1"/>
                                            </p:txEl>
                                          </p:spTgt>
                                        </p:tgtEl>
                                      </p:cBhvr>
                                    </p:animEffect>
                                    <p:anim calcmode="lin" valueType="num">
                                      <p:cBhvr>
                                        <p:cTn id="22"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2" end="2"/>
                                            </p:txEl>
                                          </p:spTgt>
                                        </p:tgtEl>
                                        <p:attrNameLst>
                                          <p:attrName>style.visibility</p:attrName>
                                        </p:attrNameLst>
                                      </p:cBhvr>
                                      <p:to>
                                        <p:strVal val="visible"/>
                                      </p:to>
                                    </p:set>
                                    <p:animEffect transition="in" filter="fade">
                                      <p:cBhvr>
                                        <p:cTn id="28" dur="1000"/>
                                        <p:tgtEl>
                                          <p:spTgt spid="3">
                                            <p:txEl>
                                              <p:pRg st="2" end="2"/>
                                            </p:txEl>
                                          </p:spTgt>
                                        </p:tgtEl>
                                      </p:cBhvr>
                                    </p:animEffect>
                                    <p:anim calcmode="lin" valueType="num">
                                      <p:cBhvr>
                                        <p:cTn id="29"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3">
                                            <p:txEl>
                                              <p:pRg st="3" end="3"/>
                                            </p:txEl>
                                          </p:spTgt>
                                        </p:tgtEl>
                                        <p:attrNameLst>
                                          <p:attrName>style.visibility</p:attrName>
                                        </p:attrNameLst>
                                      </p:cBhvr>
                                      <p:to>
                                        <p:strVal val="visible"/>
                                      </p:to>
                                    </p:set>
                                    <p:animEffect transition="in" filter="fade">
                                      <p:cBhvr>
                                        <p:cTn id="35" dur="1000"/>
                                        <p:tgtEl>
                                          <p:spTgt spid="3">
                                            <p:txEl>
                                              <p:pRg st="3" end="3"/>
                                            </p:txEl>
                                          </p:spTgt>
                                        </p:tgtEl>
                                      </p:cBhvr>
                                    </p:animEffect>
                                    <p:anim calcmode="lin" valueType="num">
                                      <p:cBhvr>
                                        <p:cTn id="36"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3">
                                            <p:txEl>
                                              <p:pRg st="4" end="4"/>
                                            </p:txEl>
                                          </p:spTgt>
                                        </p:tgtEl>
                                        <p:attrNameLst>
                                          <p:attrName>style.visibility</p:attrName>
                                        </p:attrNameLst>
                                      </p:cBhvr>
                                      <p:to>
                                        <p:strVal val="visible"/>
                                      </p:to>
                                    </p:set>
                                    <p:animEffect transition="in" filter="fade">
                                      <p:cBhvr>
                                        <p:cTn id="42" dur="1000"/>
                                        <p:tgtEl>
                                          <p:spTgt spid="3">
                                            <p:txEl>
                                              <p:pRg st="4" end="4"/>
                                            </p:txEl>
                                          </p:spTgt>
                                        </p:tgtEl>
                                      </p:cBhvr>
                                    </p:animEffect>
                                    <p:anim calcmode="lin" valueType="num">
                                      <p:cBhvr>
                                        <p:cTn id="43"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3">
                                            <p:txEl>
                                              <p:pRg st="5" end="5"/>
                                            </p:txEl>
                                          </p:spTgt>
                                        </p:tgtEl>
                                        <p:attrNameLst>
                                          <p:attrName>style.visibility</p:attrName>
                                        </p:attrNameLst>
                                      </p:cBhvr>
                                      <p:to>
                                        <p:strVal val="visible"/>
                                      </p:to>
                                    </p:set>
                                    <p:animEffect transition="in" filter="fade">
                                      <p:cBhvr>
                                        <p:cTn id="49" dur="1000"/>
                                        <p:tgtEl>
                                          <p:spTgt spid="3">
                                            <p:txEl>
                                              <p:pRg st="5" end="5"/>
                                            </p:txEl>
                                          </p:spTgt>
                                        </p:tgtEl>
                                      </p:cBhvr>
                                    </p:animEffect>
                                    <p:anim calcmode="lin" valueType="num">
                                      <p:cBhvr>
                                        <p:cTn id="50"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51"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grpId="0" nodeType="clickEffect">
                                  <p:stCondLst>
                                    <p:cond delay="0"/>
                                  </p:stCondLst>
                                  <p:childTnLst>
                                    <p:set>
                                      <p:cBhvr>
                                        <p:cTn id="55" dur="1" fill="hold">
                                          <p:stCondLst>
                                            <p:cond delay="0"/>
                                          </p:stCondLst>
                                        </p:cTn>
                                        <p:tgtEl>
                                          <p:spTgt spid="3">
                                            <p:txEl>
                                              <p:pRg st="6" end="6"/>
                                            </p:txEl>
                                          </p:spTgt>
                                        </p:tgtEl>
                                        <p:attrNameLst>
                                          <p:attrName>style.visibility</p:attrName>
                                        </p:attrNameLst>
                                      </p:cBhvr>
                                      <p:to>
                                        <p:strVal val="visible"/>
                                      </p:to>
                                    </p:set>
                                    <p:animEffect transition="in" filter="fade">
                                      <p:cBhvr>
                                        <p:cTn id="56" dur="1000"/>
                                        <p:tgtEl>
                                          <p:spTgt spid="3">
                                            <p:txEl>
                                              <p:pRg st="6" end="6"/>
                                            </p:txEl>
                                          </p:spTgt>
                                        </p:tgtEl>
                                      </p:cBhvr>
                                    </p:animEffect>
                                    <p:anim calcmode="lin" valueType="num">
                                      <p:cBhvr>
                                        <p:cTn id="57"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58"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s-IS"/>
              <a:t>Bók 3 - Bókasafnsbók</a:t>
            </a:r>
          </a:p>
        </p:txBody>
      </p:sp>
      <p:sp>
        <p:nvSpPr>
          <p:cNvPr id="3" name="Content Placeholder 2"/>
          <p:cNvSpPr>
            <a:spLocks noGrp="1"/>
          </p:cNvSpPr>
          <p:nvPr>
            <p:ph idx="1"/>
          </p:nvPr>
        </p:nvSpPr>
        <p:spPr/>
        <p:txBody>
          <a:bodyPr vert="horz" lIns="91440" tIns="45720" rIns="91440" bIns="45720" rtlCol="0" anchor="t">
            <a:normAutofit/>
          </a:bodyPr>
          <a:lstStyle/>
          <a:p>
            <a:r>
              <a:rPr lang="is-IS"/>
              <a:t>Þriðja bókin sem þau geta farið með heim úr skólanum er sú bók sem þau velja sér á bókasafninu.</a:t>
            </a:r>
          </a:p>
          <a:p>
            <a:r>
              <a:rPr lang="is-IS"/>
              <a:t>Hugsað sem yndislestur og þjálfun í að nýta sér bókasöfn.</a:t>
            </a:r>
          </a:p>
          <a:p>
            <a:pPr marL="0" indent="0">
              <a:buNone/>
            </a:pPr>
            <a:endParaRPr lang="is-IS">
              <a:ea typeface="Calibri" panose="020F0502020204030204"/>
              <a:cs typeface="Calibri" panose="020F0502020204030204"/>
            </a:endParaRPr>
          </a:p>
        </p:txBody>
      </p:sp>
      <p:pic>
        <p:nvPicPr>
          <p:cNvPr id="4" name="Picture 3"/>
          <p:cNvPicPr>
            <a:picLocks noChangeAspect="1"/>
          </p:cNvPicPr>
          <p:nvPr/>
        </p:nvPicPr>
        <p:blipFill>
          <a:blip r:embed="rId2"/>
          <a:stretch>
            <a:fillRect/>
          </a:stretch>
        </p:blipFill>
        <p:spPr>
          <a:xfrm rot="21198155">
            <a:off x="1051147" y="3630706"/>
            <a:ext cx="1476958" cy="2239783"/>
          </a:xfrm>
          <a:prstGeom prst="rect">
            <a:avLst/>
          </a:prstGeom>
        </p:spPr>
      </p:pic>
      <p:pic>
        <p:nvPicPr>
          <p:cNvPr id="5" name="Picture 4"/>
          <p:cNvPicPr>
            <a:picLocks noChangeAspect="1"/>
          </p:cNvPicPr>
          <p:nvPr/>
        </p:nvPicPr>
        <p:blipFill>
          <a:blip r:embed="rId3"/>
          <a:stretch>
            <a:fillRect/>
          </a:stretch>
        </p:blipFill>
        <p:spPr>
          <a:xfrm>
            <a:off x="3176299" y="4084117"/>
            <a:ext cx="1449490" cy="2092846"/>
          </a:xfrm>
          <a:prstGeom prst="rect">
            <a:avLst/>
          </a:prstGeom>
        </p:spPr>
      </p:pic>
      <p:pic>
        <p:nvPicPr>
          <p:cNvPr id="6" name="Picture 5"/>
          <p:cNvPicPr>
            <a:picLocks noChangeAspect="1"/>
          </p:cNvPicPr>
          <p:nvPr/>
        </p:nvPicPr>
        <p:blipFill>
          <a:blip r:embed="rId4"/>
          <a:stretch>
            <a:fillRect/>
          </a:stretch>
        </p:blipFill>
        <p:spPr>
          <a:xfrm>
            <a:off x="5273534" y="3502855"/>
            <a:ext cx="1488291" cy="2285883"/>
          </a:xfrm>
          <a:prstGeom prst="rect">
            <a:avLst/>
          </a:prstGeom>
        </p:spPr>
      </p:pic>
      <p:pic>
        <p:nvPicPr>
          <p:cNvPr id="8" name="Picture 7"/>
          <p:cNvPicPr>
            <a:picLocks noChangeAspect="1"/>
          </p:cNvPicPr>
          <p:nvPr/>
        </p:nvPicPr>
        <p:blipFill>
          <a:blip r:embed="rId5"/>
          <a:stretch>
            <a:fillRect/>
          </a:stretch>
        </p:blipFill>
        <p:spPr>
          <a:xfrm>
            <a:off x="7248854" y="4383742"/>
            <a:ext cx="1808958" cy="2320582"/>
          </a:xfrm>
          <a:prstGeom prst="rect">
            <a:avLst/>
          </a:prstGeom>
        </p:spPr>
      </p:pic>
      <p:pic>
        <p:nvPicPr>
          <p:cNvPr id="9" name="Picture 8"/>
          <p:cNvPicPr>
            <a:picLocks noChangeAspect="1"/>
          </p:cNvPicPr>
          <p:nvPr/>
        </p:nvPicPr>
        <p:blipFill>
          <a:blip r:embed="rId6"/>
          <a:stretch>
            <a:fillRect/>
          </a:stretch>
        </p:blipFill>
        <p:spPr>
          <a:xfrm>
            <a:off x="9658913" y="3710385"/>
            <a:ext cx="1656964" cy="2340791"/>
          </a:xfrm>
          <a:prstGeom prst="rect">
            <a:avLst/>
          </a:prstGeom>
        </p:spPr>
      </p:pic>
    </p:spTree>
    <p:extLst>
      <p:ext uri="{BB962C8B-B14F-4D97-AF65-F5344CB8AC3E}">
        <p14:creationId xmlns:p14="http://schemas.microsoft.com/office/powerpoint/2010/main" val="148011339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1000"/>
                                        <p:tgtEl>
                                          <p:spTgt spid="4"/>
                                        </p:tgtEl>
                                      </p:cBhvr>
                                    </p:animEffect>
                                    <p:anim calcmode="lin" valueType="num">
                                      <p:cBhvr>
                                        <p:cTn id="15" dur="1000" fill="hold"/>
                                        <p:tgtEl>
                                          <p:spTgt spid="4"/>
                                        </p:tgtEl>
                                        <p:attrNameLst>
                                          <p:attrName>ppt_x</p:attrName>
                                        </p:attrNameLst>
                                      </p:cBhvr>
                                      <p:tavLst>
                                        <p:tav tm="0">
                                          <p:val>
                                            <p:strVal val="#ppt_x"/>
                                          </p:val>
                                        </p:tav>
                                        <p:tav tm="100000">
                                          <p:val>
                                            <p:strVal val="#ppt_x"/>
                                          </p:val>
                                        </p:tav>
                                      </p:tavLst>
                                    </p:anim>
                                    <p:anim calcmode="lin" valueType="num">
                                      <p:cBhvr>
                                        <p:cTn id="16"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fade">
                                      <p:cBhvr>
                                        <p:cTn id="21" dur="1000"/>
                                        <p:tgtEl>
                                          <p:spTgt spid="8"/>
                                        </p:tgtEl>
                                      </p:cBhvr>
                                    </p:animEffect>
                                    <p:anim calcmode="lin" valueType="num">
                                      <p:cBhvr>
                                        <p:cTn id="22" dur="1000" fill="hold"/>
                                        <p:tgtEl>
                                          <p:spTgt spid="8"/>
                                        </p:tgtEl>
                                        <p:attrNameLst>
                                          <p:attrName>ppt_x</p:attrName>
                                        </p:attrNameLst>
                                      </p:cBhvr>
                                      <p:tavLst>
                                        <p:tav tm="0">
                                          <p:val>
                                            <p:strVal val="#ppt_x"/>
                                          </p:val>
                                        </p:tav>
                                        <p:tav tm="100000">
                                          <p:val>
                                            <p:strVal val="#ppt_x"/>
                                          </p:val>
                                        </p:tav>
                                      </p:tavLst>
                                    </p:anim>
                                    <p:anim calcmode="lin" valueType="num">
                                      <p:cBhvr>
                                        <p:cTn id="23"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0" end="0"/>
                                            </p:txEl>
                                          </p:spTgt>
                                        </p:tgtEl>
                                        <p:attrNameLst>
                                          <p:attrName>style.visibility</p:attrName>
                                        </p:attrNameLst>
                                      </p:cBhvr>
                                      <p:to>
                                        <p:strVal val="visible"/>
                                      </p:to>
                                    </p:set>
                                    <p:animEffect transition="in" filter="fade">
                                      <p:cBhvr>
                                        <p:cTn id="28" dur="1000"/>
                                        <p:tgtEl>
                                          <p:spTgt spid="3">
                                            <p:txEl>
                                              <p:pRg st="0" end="0"/>
                                            </p:txEl>
                                          </p:spTgt>
                                        </p:tgtEl>
                                      </p:cBhvr>
                                    </p:animEffect>
                                    <p:anim calcmode="lin" valueType="num">
                                      <p:cBhvr>
                                        <p:cTn id="29"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3">
                                            <p:txEl>
                                              <p:pRg st="1" end="1"/>
                                            </p:txEl>
                                          </p:spTgt>
                                        </p:tgtEl>
                                        <p:attrNameLst>
                                          <p:attrName>style.visibility</p:attrName>
                                        </p:attrNameLst>
                                      </p:cBhvr>
                                      <p:to>
                                        <p:strVal val="visible"/>
                                      </p:to>
                                    </p:set>
                                    <p:animEffect transition="in" filter="fade">
                                      <p:cBhvr>
                                        <p:cTn id="35" dur="1000"/>
                                        <p:tgtEl>
                                          <p:spTgt spid="3">
                                            <p:txEl>
                                              <p:pRg st="1" end="1"/>
                                            </p:txEl>
                                          </p:spTgt>
                                        </p:tgtEl>
                                      </p:cBhvr>
                                    </p:animEffect>
                                    <p:anim calcmode="lin" valueType="num">
                                      <p:cBhvr>
                                        <p:cTn id="36"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s-IS"/>
              <a:t>Vinnubækur í íslensku</a:t>
            </a:r>
          </a:p>
        </p:txBody>
      </p:sp>
      <p:sp>
        <p:nvSpPr>
          <p:cNvPr id="4" name="Content Placeholder 3"/>
          <p:cNvSpPr>
            <a:spLocks noGrp="1"/>
          </p:cNvSpPr>
          <p:nvPr>
            <p:ph idx="1"/>
          </p:nvPr>
        </p:nvSpPr>
        <p:spPr>
          <a:xfrm>
            <a:off x="838200" y="2765917"/>
            <a:ext cx="10515600" cy="3411045"/>
          </a:xfrm>
        </p:spPr>
        <p:txBody>
          <a:bodyPr vert="horz" lIns="91440" tIns="45720" rIns="91440" bIns="45720" rtlCol="0" anchor="t">
            <a:normAutofit/>
          </a:bodyPr>
          <a:lstStyle/>
          <a:p>
            <a:r>
              <a:rPr lang="is-IS"/>
              <a:t>Ritrún</a:t>
            </a:r>
          </a:p>
          <a:p>
            <a:r>
              <a:rPr lang="is-IS"/>
              <a:t>Litla Lesrún</a:t>
            </a:r>
            <a:endParaRPr lang="is-IS">
              <a:ea typeface="Calibri"/>
              <a:cs typeface="Calibri"/>
            </a:endParaRPr>
          </a:p>
          <a:p>
            <a:r>
              <a:rPr lang="is-IS"/>
              <a:t>Græni blýanturinn</a:t>
            </a:r>
            <a:endParaRPr lang="is-IS">
              <a:ea typeface="Calibri"/>
              <a:cs typeface="Calibri"/>
            </a:endParaRPr>
          </a:p>
          <a:p>
            <a:r>
              <a:rPr lang="is-IS"/>
              <a:t>Ljósrituð hefti </a:t>
            </a:r>
          </a:p>
          <a:p>
            <a:r>
              <a:rPr lang="is-IS"/>
              <a:t>Vefverkefni sem fylgja </a:t>
            </a:r>
          </a:p>
          <a:p>
            <a:pPr marL="0" indent="0">
              <a:buNone/>
            </a:pPr>
            <a:r>
              <a:rPr lang="is-IS"/>
              <a:t>   vinnubókum og lestrarbókum</a:t>
            </a:r>
          </a:p>
          <a:p>
            <a:pPr marL="0" indent="0">
              <a:buNone/>
            </a:pPr>
            <a:endParaRPr lang="is-IS"/>
          </a:p>
          <a:p>
            <a:endParaRPr lang="is-IS"/>
          </a:p>
        </p:txBody>
      </p:sp>
      <p:pic>
        <p:nvPicPr>
          <p:cNvPr id="5" name="Picture 4"/>
          <p:cNvPicPr>
            <a:picLocks noChangeAspect="1"/>
          </p:cNvPicPr>
          <p:nvPr/>
        </p:nvPicPr>
        <p:blipFill>
          <a:blip r:embed="rId2"/>
          <a:stretch>
            <a:fillRect/>
          </a:stretch>
        </p:blipFill>
        <p:spPr>
          <a:xfrm rot="21121729">
            <a:off x="4890196" y="2488457"/>
            <a:ext cx="2005455" cy="2822492"/>
          </a:xfrm>
          <a:prstGeom prst="rect">
            <a:avLst/>
          </a:prstGeom>
        </p:spPr>
      </p:pic>
      <p:pic>
        <p:nvPicPr>
          <p:cNvPr id="6" name="Picture 5"/>
          <p:cNvPicPr>
            <a:picLocks noChangeAspect="1"/>
          </p:cNvPicPr>
          <p:nvPr/>
        </p:nvPicPr>
        <p:blipFill>
          <a:blip r:embed="rId3"/>
          <a:stretch>
            <a:fillRect/>
          </a:stretch>
        </p:blipFill>
        <p:spPr>
          <a:xfrm>
            <a:off x="7185526" y="469770"/>
            <a:ext cx="2362716" cy="3098051"/>
          </a:xfrm>
          <a:prstGeom prst="rect">
            <a:avLst/>
          </a:prstGeom>
        </p:spPr>
      </p:pic>
      <p:sp>
        <p:nvSpPr>
          <p:cNvPr id="7" name="AutoShape 4" descr="Ritum saman - Græni blýanturinn (rafbók) | Miðstöð menntunar og  skólaþjónustu"/>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s-IS"/>
          </a:p>
        </p:txBody>
      </p:sp>
      <p:pic>
        <p:nvPicPr>
          <p:cNvPr id="8" name="Picture 7"/>
          <p:cNvPicPr>
            <a:picLocks noChangeAspect="1"/>
          </p:cNvPicPr>
          <p:nvPr/>
        </p:nvPicPr>
        <p:blipFill>
          <a:blip r:embed="rId4"/>
          <a:stretch>
            <a:fillRect/>
          </a:stretch>
        </p:blipFill>
        <p:spPr>
          <a:xfrm rot="646583">
            <a:off x="9467580" y="3020445"/>
            <a:ext cx="2271646" cy="3245210"/>
          </a:xfrm>
          <a:prstGeom prst="rect">
            <a:avLst/>
          </a:prstGeom>
        </p:spPr>
      </p:pic>
    </p:spTree>
    <p:extLst>
      <p:ext uri="{BB962C8B-B14F-4D97-AF65-F5344CB8AC3E}">
        <p14:creationId xmlns:p14="http://schemas.microsoft.com/office/powerpoint/2010/main" val="40703493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4">
                                            <p:txEl>
                                              <p:pRg st="0" end="0"/>
                                            </p:txEl>
                                          </p:spTgt>
                                        </p:tgtEl>
                                        <p:attrNameLst>
                                          <p:attrName>style.visibility</p:attrName>
                                        </p:attrNameLst>
                                      </p:cBhvr>
                                      <p:to>
                                        <p:strVal val="visible"/>
                                      </p:to>
                                    </p:set>
                                    <p:animEffect transition="in" filter="fade">
                                      <p:cBhvr>
                                        <p:cTn id="14" dur="1000"/>
                                        <p:tgtEl>
                                          <p:spTgt spid="4">
                                            <p:txEl>
                                              <p:pRg st="0" end="0"/>
                                            </p:txEl>
                                          </p:spTgt>
                                        </p:tgtEl>
                                      </p:cBhvr>
                                    </p:animEffect>
                                    <p:anim calcmode="lin" valueType="num">
                                      <p:cBhvr>
                                        <p:cTn id="15"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4">
                                            <p:txEl>
                                              <p:pRg st="1" end="1"/>
                                            </p:txEl>
                                          </p:spTgt>
                                        </p:tgtEl>
                                        <p:attrNameLst>
                                          <p:attrName>style.visibility</p:attrName>
                                        </p:attrNameLst>
                                      </p:cBhvr>
                                      <p:to>
                                        <p:strVal val="visible"/>
                                      </p:to>
                                    </p:set>
                                    <p:animEffect transition="in" filter="fade">
                                      <p:cBhvr>
                                        <p:cTn id="21" dur="1000"/>
                                        <p:tgtEl>
                                          <p:spTgt spid="4">
                                            <p:txEl>
                                              <p:pRg st="1" end="1"/>
                                            </p:txEl>
                                          </p:spTgt>
                                        </p:tgtEl>
                                      </p:cBhvr>
                                    </p:animEffect>
                                    <p:anim calcmode="lin" valueType="num">
                                      <p:cBhvr>
                                        <p:cTn id="22" dur="10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23" dur="1000" fill="hold"/>
                                        <p:tgtEl>
                                          <p:spTgt spid="4">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4">
                                            <p:txEl>
                                              <p:pRg st="2" end="2"/>
                                            </p:txEl>
                                          </p:spTgt>
                                        </p:tgtEl>
                                        <p:attrNameLst>
                                          <p:attrName>style.visibility</p:attrName>
                                        </p:attrNameLst>
                                      </p:cBhvr>
                                      <p:to>
                                        <p:strVal val="visible"/>
                                      </p:to>
                                    </p:set>
                                    <p:animEffect transition="in" filter="fade">
                                      <p:cBhvr>
                                        <p:cTn id="28" dur="1000"/>
                                        <p:tgtEl>
                                          <p:spTgt spid="4">
                                            <p:txEl>
                                              <p:pRg st="2" end="2"/>
                                            </p:txEl>
                                          </p:spTgt>
                                        </p:tgtEl>
                                      </p:cBhvr>
                                    </p:animEffect>
                                    <p:anim calcmode="lin" valueType="num">
                                      <p:cBhvr>
                                        <p:cTn id="29" dur="10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30" dur="1000" fill="hold"/>
                                        <p:tgtEl>
                                          <p:spTgt spid="4">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4">
                                            <p:txEl>
                                              <p:pRg st="3" end="3"/>
                                            </p:txEl>
                                          </p:spTgt>
                                        </p:tgtEl>
                                        <p:attrNameLst>
                                          <p:attrName>style.visibility</p:attrName>
                                        </p:attrNameLst>
                                      </p:cBhvr>
                                      <p:to>
                                        <p:strVal val="visible"/>
                                      </p:to>
                                    </p:set>
                                    <p:animEffect transition="in" filter="fade">
                                      <p:cBhvr>
                                        <p:cTn id="35" dur="1000"/>
                                        <p:tgtEl>
                                          <p:spTgt spid="4">
                                            <p:txEl>
                                              <p:pRg st="3" end="3"/>
                                            </p:txEl>
                                          </p:spTgt>
                                        </p:tgtEl>
                                      </p:cBhvr>
                                    </p:animEffect>
                                    <p:anim calcmode="lin" valueType="num">
                                      <p:cBhvr>
                                        <p:cTn id="36" dur="1000" fill="hold"/>
                                        <p:tgtEl>
                                          <p:spTgt spid="4">
                                            <p:txEl>
                                              <p:pRg st="3" end="3"/>
                                            </p:txEl>
                                          </p:spTgt>
                                        </p:tgtEl>
                                        <p:attrNameLst>
                                          <p:attrName>ppt_x</p:attrName>
                                        </p:attrNameLst>
                                      </p:cBhvr>
                                      <p:tavLst>
                                        <p:tav tm="0">
                                          <p:val>
                                            <p:strVal val="#ppt_x"/>
                                          </p:val>
                                        </p:tav>
                                        <p:tav tm="100000">
                                          <p:val>
                                            <p:strVal val="#ppt_x"/>
                                          </p:val>
                                        </p:tav>
                                      </p:tavLst>
                                    </p:anim>
                                    <p:anim calcmode="lin" valueType="num">
                                      <p:cBhvr>
                                        <p:cTn id="37" dur="1000" fill="hold"/>
                                        <p:tgtEl>
                                          <p:spTgt spid="4">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4">
                                            <p:txEl>
                                              <p:pRg st="4" end="4"/>
                                            </p:txEl>
                                          </p:spTgt>
                                        </p:tgtEl>
                                        <p:attrNameLst>
                                          <p:attrName>style.visibility</p:attrName>
                                        </p:attrNameLst>
                                      </p:cBhvr>
                                      <p:to>
                                        <p:strVal val="visible"/>
                                      </p:to>
                                    </p:set>
                                    <p:animEffect transition="in" filter="fade">
                                      <p:cBhvr>
                                        <p:cTn id="42" dur="1000"/>
                                        <p:tgtEl>
                                          <p:spTgt spid="4">
                                            <p:txEl>
                                              <p:pRg st="4" end="4"/>
                                            </p:txEl>
                                          </p:spTgt>
                                        </p:tgtEl>
                                      </p:cBhvr>
                                    </p:animEffect>
                                    <p:anim calcmode="lin" valueType="num">
                                      <p:cBhvr>
                                        <p:cTn id="43" dur="1000" fill="hold"/>
                                        <p:tgtEl>
                                          <p:spTgt spid="4">
                                            <p:txEl>
                                              <p:pRg st="4" end="4"/>
                                            </p:txEl>
                                          </p:spTgt>
                                        </p:tgtEl>
                                        <p:attrNameLst>
                                          <p:attrName>ppt_x</p:attrName>
                                        </p:attrNameLst>
                                      </p:cBhvr>
                                      <p:tavLst>
                                        <p:tav tm="0">
                                          <p:val>
                                            <p:strVal val="#ppt_x"/>
                                          </p:val>
                                        </p:tav>
                                        <p:tav tm="100000">
                                          <p:val>
                                            <p:strVal val="#ppt_x"/>
                                          </p:val>
                                        </p:tav>
                                      </p:tavLst>
                                    </p:anim>
                                    <p:anim calcmode="lin" valueType="num">
                                      <p:cBhvr>
                                        <p:cTn id="44" dur="1000" fill="hold"/>
                                        <p:tgtEl>
                                          <p:spTgt spid="4">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4">
                                            <p:txEl>
                                              <p:pRg st="5" end="5"/>
                                            </p:txEl>
                                          </p:spTgt>
                                        </p:tgtEl>
                                        <p:attrNameLst>
                                          <p:attrName>style.visibility</p:attrName>
                                        </p:attrNameLst>
                                      </p:cBhvr>
                                      <p:to>
                                        <p:strVal val="visible"/>
                                      </p:to>
                                    </p:set>
                                    <p:animEffect transition="in" filter="fade">
                                      <p:cBhvr>
                                        <p:cTn id="49" dur="1000"/>
                                        <p:tgtEl>
                                          <p:spTgt spid="4">
                                            <p:txEl>
                                              <p:pRg st="5" end="5"/>
                                            </p:txEl>
                                          </p:spTgt>
                                        </p:tgtEl>
                                      </p:cBhvr>
                                    </p:animEffect>
                                    <p:anim calcmode="lin" valueType="num">
                                      <p:cBhvr>
                                        <p:cTn id="50" dur="1000" fill="hold"/>
                                        <p:tgtEl>
                                          <p:spTgt spid="4">
                                            <p:txEl>
                                              <p:pRg st="5" end="5"/>
                                            </p:txEl>
                                          </p:spTgt>
                                        </p:tgtEl>
                                        <p:attrNameLst>
                                          <p:attrName>ppt_x</p:attrName>
                                        </p:attrNameLst>
                                      </p:cBhvr>
                                      <p:tavLst>
                                        <p:tav tm="0">
                                          <p:val>
                                            <p:strVal val="#ppt_x"/>
                                          </p:val>
                                        </p:tav>
                                        <p:tav tm="100000">
                                          <p:val>
                                            <p:strVal val="#ppt_x"/>
                                          </p:val>
                                        </p:tav>
                                      </p:tavLst>
                                    </p:anim>
                                    <p:anim calcmode="lin" valueType="num">
                                      <p:cBhvr>
                                        <p:cTn id="51" dur="1000" fill="hold"/>
                                        <p:tgtEl>
                                          <p:spTgt spid="4">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is-IS"/>
              <a:t>Skrift</a:t>
            </a:r>
          </a:p>
        </p:txBody>
      </p:sp>
      <p:sp>
        <p:nvSpPr>
          <p:cNvPr id="3" name="Content Placeholder 2"/>
          <p:cNvSpPr>
            <a:spLocks noGrp="1"/>
          </p:cNvSpPr>
          <p:nvPr>
            <p:ph idx="1"/>
          </p:nvPr>
        </p:nvSpPr>
        <p:spPr>
          <a:xfrm>
            <a:off x="684854" y="1638202"/>
            <a:ext cx="10515600" cy="4351338"/>
          </a:xfrm>
        </p:spPr>
        <p:txBody>
          <a:bodyPr vert="horz" lIns="91440" tIns="45720" rIns="91440" bIns="45720" rtlCol="0" anchor="t">
            <a:normAutofit fontScale="85000" lnSpcReduction="20000"/>
          </a:bodyPr>
          <a:lstStyle/>
          <a:p>
            <a:endParaRPr lang="is-IS"/>
          </a:p>
          <a:p>
            <a:r>
              <a:rPr lang="is-IS"/>
              <a:t>Það er mikilvægt að þið hjálpið þeim að halda rétt  á </a:t>
            </a:r>
            <a:br>
              <a:rPr lang="is-IS"/>
            </a:br>
            <a:r>
              <a:rPr lang="is-IS"/>
              <a:t>blýantinum og litunum</a:t>
            </a:r>
          </a:p>
          <a:p>
            <a:r>
              <a:rPr lang="is-IS"/>
              <a:t>Passa að ydda</a:t>
            </a:r>
          </a:p>
          <a:p>
            <a:r>
              <a:rPr lang="is-IS"/>
              <a:t>Passa að skrifa stafina rétt, byrja á réttum stað </a:t>
            </a:r>
          </a:p>
          <a:p>
            <a:r>
              <a:rPr lang="is-IS"/>
              <a:t>Stafirnir byrja alltaf uppi (nema d og ð, þeir byrja í miðjunni)</a:t>
            </a:r>
            <a:endParaRPr lang="is-IS">
              <a:ea typeface="Calibri"/>
              <a:cs typeface="Calibri"/>
            </a:endParaRPr>
          </a:p>
          <a:p>
            <a:r>
              <a:rPr lang="is-IS"/>
              <a:t>Hafa stafina á línunum ekki láta þá hoppa eða </a:t>
            </a:r>
            <a:br>
              <a:rPr lang="is-IS"/>
            </a:br>
            <a:r>
              <a:rPr lang="is-IS"/>
              <a:t>síga fyrir neðan línuna nema að stafirnir eigi </a:t>
            </a:r>
          </a:p>
          <a:p>
            <a:pPr marL="0" indent="0">
              <a:buNone/>
            </a:pPr>
            <a:r>
              <a:rPr lang="is-IS"/>
              <a:t>   að vera þar</a:t>
            </a:r>
          </a:p>
          <a:p>
            <a:r>
              <a:rPr lang="is-IS"/>
              <a:t>Muna að hafa bil milli orða </a:t>
            </a:r>
          </a:p>
          <a:p>
            <a:r>
              <a:rPr lang="is-IS"/>
              <a:t>Spá í hvar við skrifum stóra og litla stafi (ekki inni í miðju orði)</a:t>
            </a:r>
          </a:p>
          <a:p>
            <a:r>
              <a:rPr lang="is-IS"/>
              <a:t>Nú æfum við okkur í að spegla ekki stafina</a:t>
            </a:r>
          </a:p>
        </p:txBody>
      </p:sp>
      <p:pic>
        <p:nvPicPr>
          <p:cNvPr id="5122" name="Picture 2" descr="2 . Pennagrip"/>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934901" y="314226"/>
            <a:ext cx="1724025" cy="2647951"/>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descr="Ýmsar slóði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625190" y="4055633"/>
            <a:ext cx="3033736" cy="1993286"/>
          </a:xfrm>
          <a:prstGeom prst="rect">
            <a:avLst/>
          </a:prstGeom>
          <a:noFill/>
          <a:extLst>
            <a:ext uri="{909E8E84-426E-40DD-AFC4-6F175D3DCCD1}">
              <a14:hiddenFill xmlns:a14="http://schemas.microsoft.com/office/drawing/2010/main">
                <a:solidFill>
                  <a:srgbClr val="FFFFFF"/>
                </a:solidFill>
              </a14:hiddenFill>
            </a:ext>
          </a:extLst>
        </p:spPr>
      </p:pic>
      <p:pic>
        <p:nvPicPr>
          <p:cNvPr id="5126" name="Picture 6" descr="Skrift 1a | Menntamálastofnun"/>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20964771">
            <a:off x="1109734" y="147666"/>
            <a:ext cx="1423054" cy="1760479"/>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p:cNvPicPr>
            <a:picLocks noChangeAspect="1"/>
          </p:cNvPicPr>
          <p:nvPr/>
        </p:nvPicPr>
        <p:blipFill>
          <a:blip r:embed="rId5"/>
          <a:stretch>
            <a:fillRect/>
          </a:stretch>
        </p:blipFill>
        <p:spPr>
          <a:xfrm>
            <a:off x="8001367" y="334265"/>
            <a:ext cx="1365217" cy="1689625"/>
          </a:xfrm>
          <a:prstGeom prst="rect">
            <a:avLst/>
          </a:prstGeom>
        </p:spPr>
      </p:pic>
    </p:spTree>
    <p:extLst>
      <p:ext uri="{BB962C8B-B14F-4D97-AF65-F5344CB8AC3E}">
        <p14:creationId xmlns:p14="http://schemas.microsoft.com/office/powerpoint/2010/main" val="257239915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000"/>
                                        <p:tgtEl>
                                          <p:spTgt spid="3">
                                            <p:txEl>
                                              <p:pRg st="1" end="1"/>
                                            </p:txEl>
                                          </p:spTgt>
                                        </p:tgtEl>
                                      </p:cBhvr>
                                    </p:animEffect>
                                    <p:anim calcmode="lin" valueType="num">
                                      <p:cBhvr>
                                        <p:cTn id="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1000"/>
                                        <p:tgtEl>
                                          <p:spTgt spid="3">
                                            <p:txEl>
                                              <p:pRg st="2" end="2"/>
                                            </p:txEl>
                                          </p:spTgt>
                                        </p:tgtEl>
                                      </p:cBhvr>
                                    </p:animEffect>
                                    <p:anim calcmode="lin" valueType="num">
                                      <p:cBhvr>
                                        <p:cTn id="1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Effect transition="in" filter="fade">
                                      <p:cBhvr>
                                        <p:cTn id="21" dur="1000"/>
                                        <p:tgtEl>
                                          <p:spTgt spid="3">
                                            <p:txEl>
                                              <p:pRg st="3" end="3"/>
                                            </p:txEl>
                                          </p:spTgt>
                                        </p:tgtEl>
                                      </p:cBhvr>
                                    </p:animEffect>
                                    <p:anim calcmode="lin" valueType="num">
                                      <p:cBhvr>
                                        <p:cTn id="22"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4" end="4"/>
                                            </p:txEl>
                                          </p:spTgt>
                                        </p:tgtEl>
                                        <p:attrNameLst>
                                          <p:attrName>style.visibility</p:attrName>
                                        </p:attrNameLst>
                                      </p:cBhvr>
                                      <p:to>
                                        <p:strVal val="visible"/>
                                      </p:to>
                                    </p:set>
                                    <p:animEffect transition="in" filter="fade">
                                      <p:cBhvr>
                                        <p:cTn id="28" dur="1000"/>
                                        <p:tgtEl>
                                          <p:spTgt spid="3">
                                            <p:txEl>
                                              <p:pRg st="4" end="4"/>
                                            </p:txEl>
                                          </p:spTgt>
                                        </p:tgtEl>
                                      </p:cBhvr>
                                    </p:animEffect>
                                    <p:anim calcmode="lin" valueType="num">
                                      <p:cBhvr>
                                        <p:cTn id="29"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3">
                                            <p:txEl>
                                              <p:pRg st="5" end="5"/>
                                            </p:txEl>
                                          </p:spTgt>
                                        </p:tgtEl>
                                        <p:attrNameLst>
                                          <p:attrName>style.visibility</p:attrName>
                                        </p:attrNameLst>
                                      </p:cBhvr>
                                      <p:to>
                                        <p:strVal val="visible"/>
                                      </p:to>
                                    </p:set>
                                    <p:animEffect transition="in" filter="fade">
                                      <p:cBhvr>
                                        <p:cTn id="35" dur="1000"/>
                                        <p:tgtEl>
                                          <p:spTgt spid="3">
                                            <p:txEl>
                                              <p:pRg st="5" end="5"/>
                                            </p:txEl>
                                          </p:spTgt>
                                        </p:tgtEl>
                                      </p:cBhvr>
                                    </p:animEffect>
                                    <p:anim calcmode="lin" valueType="num">
                                      <p:cBhvr>
                                        <p:cTn id="36"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3">
                                            <p:txEl>
                                              <p:pRg st="6" end="6"/>
                                            </p:txEl>
                                          </p:spTgt>
                                        </p:tgtEl>
                                        <p:attrNameLst>
                                          <p:attrName>style.visibility</p:attrName>
                                        </p:attrNameLst>
                                      </p:cBhvr>
                                      <p:to>
                                        <p:strVal val="visible"/>
                                      </p:to>
                                    </p:set>
                                    <p:animEffect transition="in" filter="fade">
                                      <p:cBhvr>
                                        <p:cTn id="42" dur="1000"/>
                                        <p:tgtEl>
                                          <p:spTgt spid="3">
                                            <p:txEl>
                                              <p:pRg st="6" end="6"/>
                                            </p:txEl>
                                          </p:spTgt>
                                        </p:tgtEl>
                                      </p:cBhvr>
                                    </p:animEffect>
                                    <p:anim calcmode="lin" valueType="num">
                                      <p:cBhvr>
                                        <p:cTn id="43"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3">
                                            <p:txEl>
                                              <p:pRg st="7" end="7"/>
                                            </p:txEl>
                                          </p:spTgt>
                                        </p:tgtEl>
                                        <p:attrNameLst>
                                          <p:attrName>style.visibility</p:attrName>
                                        </p:attrNameLst>
                                      </p:cBhvr>
                                      <p:to>
                                        <p:strVal val="visible"/>
                                      </p:to>
                                    </p:set>
                                    <p:animEffect transition="in" filter="fade">
                                      <p:cBhvr>
                                        <p:cTn id="49" dur="1000"/>
                                        <p:tgtEl>
                                          <p:spTgt spid="3">
                                            <p:txEl>
                                              <p:pRg st="7" end="7"/>
                                            </p:txEl>
                                          </p:spTgt>
                                        </p:tgtEl>
                                      </p:cBhvr>
                                    </p:animEffect>
                                    <p:anim calcmode="lin" valueType="num">
                                      <p:cBhvr>
                                        <p:cTn id="50"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51" dur="1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grpId="0" nodeType="clickEffect">
                                  <p:stCondLst>
                                    <p:cond delay="0"/>
                                  </p:stCondLst>
                                  <p:childTnLst>
                                    <p:set>
                                      <p:cBhvr>
                                        <p:cTn id="55" dur="1" fill="hold">
                                          <p:stCondLst>
                                            <p:cond delay="0"/>
                                          </p:stCondLst>
                                        </p:cTn>
                                        <p:tgtEl>
                                          <p:spTgt spid="3">
                                            <p:txEl>
                                              <p:pRg st="8" end="8"/>
                                            </p:txEl>
                                          </p:spTgt>
                                        </p:tgtEl>
                                        <p:attrNameLst>
                                          <p:attrName>style.visibility</p:attrName>
                                        </p:attrNameLst>
                                      </p:cBhvr>
                                      <p:to>
                                        <p:strVal val="visible"/>
                                      </p:to>
                                    </p:set>
                                    <p:animEffect transition="in" filter="fade">
                                      <p:cBhvr>
                                        <p:cTn id="56" dur="1000"/>
                                        <p:tgtEl>
                                          <p:spTgt spid="3">
                                            <p:txEl>
                                              <p:pRg st="8" end="8"/>
                                            </p:txEl>
                                          </p:spTgt>
                                        </p:tgtEl>
                                      </p:cBhvr>
                                    </p:animEffect>
                                    <p:anim calcmode="lin" valueType="num">
                                      <p:cBhvr>
                                        <p:cTn id="57" dur="10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58" dur="1000" fill="hold"/>
                                        <p:tgtEl>
                                          <p:spTgt spid="3">
                                            <p:txEl>
                                              <p:pRg st="8" end="8"/>
                                            </p:txEl>
                                          </p:spTgt>
                                        </p:tgtEl>
                                        <p:attrNameLst>
                                          <p:attrName>ppt_y</p:attrName>
                                        </p:attrNameLst>
                                      </p:cBhvr>
                                      <p:tavLst>
                                        <p:tav tm="0">
                                          <p:val>
                                            <p:strVal val="#ppt_y+.1"/>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42" presetClass="entr" presetSubtype="0" fill="hold" grpId="0" nodeType="clickEffect">
                                  <p:stCondLst>
                                    <p:cond delay="0"/>
                                  </p:stCondLst>
                                  <p:childTnLst>
                                    <p:set>
                                      <p:cBhvr>
                                        <p:cTn id="62" dur="1" fill="hold">
                                          <p:stCondLst>
                                            <p:cond delay="0"/>
                                          </p:stCondLst>
                                        </p:cTn>
                                        <p:tgtEl>
                                          <p:spTgt spid="3">
                                            <p:txEl>
                                              <p:pRg st="9" end="9"/>
                                            </p:txEl>
                                          </p:spTgt>
                                        </p:tgtEl>
                                        <p:attrNameLst>
                                          <p:attrName>style.visibility</p:attrName>
                                        </p:attrNameLst>
                                      </p:cBhvr>
                                      <p:to>
                                        <p:strVal val="visible"/>
                                      </p:to>
                                    </p:set>
                                    <p:animEffect transition="in" filter="fade">
                                      <p:cBhvr>
                                        <p:cTn id="63" dur="1000"/>
                                        <p:tgtEl>
                                          <p:spTgt spid="3">
                                            <p:txEl>
                                              <p:pRg st="9" end="9"/>
                                            </p:txEl>
                                          </p:spTgt>
                                        </p:tgtEl>
                                      </p:cBhvr>
                                    </p:animEffect>
                                    <p:anim calcmode="lin" valueType="num">
                                      <p:cBhvr>
                                        <p:cTn id="64" dur="1000" fill="hold"/>
                                        <p:tgtEl>
                                          <p:spTgt spid="3">
                                            <p:txEl>
                                              <p:pRg st="9" end="9"/>
                                            </p:txEl>
                                          </p:spTgt>
                                        </p:tgtEl>
                                        <p:attrNameLst>
                                          <p:attrName>ppt_x</p:attrName>
                                        </p:attrNameLst>
                                      </p:cBhvr>
                                      <p:tavLst>
                                        <p:tav tm="0">
                                          <p:val>
                                            <p:strVal val="#ppt_x"/>
                                          </p:val>
                                        </p:tav>
                                        <p:tav tm="100000">
                                          <p:val>
                                            <p:strVal val="#ppt_x"/>
                                          </p:val>
                                        </p:tav>
                                      </p:tavLst>
                                    </p:anim>
                                    <p:anim calcmode="lin" valueType="num">
                                      <p:cBhvr>
                                        <p:cTn id="65" dur="1000" fill="hold"/>
                                        <p:tgtEl>
                                          <p:spTgt spid="3">
                                            <p:txEl>
                                              <p:pRg st="9" end="9"/>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Handwriting monkey letters | TPT"/>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340033" y="96392"/>
            <a:ext cx="7414061" cy="571941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8561135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is-IS"/>
              <a:t>Heimanám í skrift</a:t>
            </a:r>
          </a:p>
        </p:txBody>
      </p:sp>
      <p:sp>
        <p:nvSpPr>
          <p:cNvPr id="3" name="Content Placeholder 2"/>
          <p:cNvSpPr>
            <a:spLocks noGrp="1"/>
          </p:cNvSpPr>
          <p:nvPr>
            <p:ph idx="1"/>
          </p:nvPr>
        </p:nvSpPr>
        <p:spPr/>
        <p:txBody>
          <a:bodyPr/>
          <a:lstStyle/>
          <a:p>
            <a:r>
              <a:rPr lang="is-IS"/>
              <a:t>Við ætlum að taka skriftina föstum tökum núna á haustönn </a:t>
            </a:r>
          </a:p>
          <a:p>
            <a:r>
              <a:rPr lang="is-IS"/>
              <a:t>Þau fá blöð heim þar sem þau þurfa að vanda sig og þið að hjálpa þeim að passa uppá að byrja að skrifa stafina á réttum stað og halda rétt á blýantinum. </a:t>
            </a:r>
          </a:p>
          <a:p>
            <a:endParaRPr lang="is-IS"/>
          </a:p>
        </p:txBody>
      </p:sp>
      <p:pic>
        <p:nvPicPr>
          <p:cNvPr id="4" name="Picture 3"/>
          <p:cNvPicPr>
            <a:picLocks noChangeAspect="1"/>
          </p:cNvPicPr>
          <p:nvPr/>
        </p:nvPicPr>
        <p:blipFill>
          <a:blip r:embed="rId2"/>
          <a:stretch>
            <a:fillRect/>
          </a:stretch>
        </p:blipFill>
        <p:spPr>
          <a:xfrm>
            <a:off x="5757794" y="3515721"/>
            <a:ext cx="2750608" cy="2750608"/>
          </a:xfrm>
          <a:prstGeom prst="rect">
            <a:avLst/>
          </a:prstGeom>
        </p:spPr>
      </p:pic>
    </p:spTree>
    <p:extLst>
      <p:ext uri="{BB962C8B-B14F-4D97-AF65-F5344CB8AC3E}">
        <p14:creationId xmlns:p14="http://schemas.microsoft.com/office/powerpoint/2010/main" val="49750859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fade">
                                      <p:cBhvr>
                                        <p:cTn id="14" dur="1000"/>
                                        <p:tgtEl>
                                          <p:spTgt spid="3">
                                            <p:txEl>
                                              <p:pRg st="0" end="0"/>
                                            </p:txEl>
                                          </p:spTgt>
                                        </p:tgtEl>
                                      </p:cBhvr>
                                    </p:animEffect>
                                    <p:anim calcmode="lin" valueType="num">
                                      <p:cBhvr>
                                        <p:cTn id="15"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1" end="1"/>
                                            </p:txEl>
                                          </p:spTgt>
                                        </p:tgtEl>
                                        <p:attrNameLst>
                                          <p:attrName>style.visibility</p:attrName>
                                        </p:attrNameLst>
                                      </p:cBhvr>
                                      <p:to>
                                        <p:strVal val="visible"/>
                                      </p:to>
                                    </p:set>
                                    <p:animEffect transition="in" filter="fade">
                                      <p:cBhvr>
                                        <p:cTn id="21" dur="1000"/>
                                        <p:tgtEl>
                                          <p:spTgt spid="3">
                                            <p:txEl>
                                              <p:pRg st="1" end="1"/>
                                            </p:txEl>
                                          </p:spTgt>
                                        </p:tgtEl>
                                      </p:cBhvr>
                                    </p:animEffect>
                                    <p:anim calcmode="lin" valueType="num">
                                      <p:cBhvr>
                                        <p:cTn id="22"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vert="horz" lIns="91440" tIns="45720" rIns="91440" bIns="45720" rtlCol="0" anchor="t">
            <a:normAutofit/>
          </a:bodyPr>
          <a:lstStyle/>
          <a:p>
            <a:r>
              <a:rPr lang="is-IS"/>
              <a:t>Söngur – lærum textann og fjöllum um merkingu hans</a:t>
            </a:r>
          </a:p>
          <a:p>
            <a:r>
              <a:rPr lang="is-IS"/>
              <a:t>Sögugerð</a:t>
            </a:r>
          </a:p>
          <a:p>
            <a:r>
              <a:rPr lang="is-IS"/>
              <a:t>Ritun sem er samþætt öðrum verkefnum t.d. átthagafræði</a:t>
            </a:r>
            <a:endParaRPr lang="is-IS">
              <a:ea typeface="Calibri"/>
              <a:cs typeface="Calibri"/>
            </a:endParaRPr>
          </a:p>
          <a:p>
            <a:r>
              <a:rPr lang="is-IS"/>
              <a:t>Við spáum í framkomu, samskiptum og hópavinnu</a:t>
            </a:r>
            <a:endParaRPr lang="is-IS">
              <a:ea typeface="Calibri" panose="020F0502020204030204"/>
              <a:cs typeface="Calibri" panose="020F0502020204030204"/>
            </a:endParaRPr>
          </a:p>
          <a:p>
            <a:r>
              <a:rPr lang="is-IS"/>
              <a:t>Búum til hugarkort</a:t>
            </a:r>
          </a:p>
          <a:p>
            <a:r>
              <a:rPr lang="is-IS"/>
              <a:t>Markviss vinna með ritun</a:t>
            </a:r>
            <a:endParaRPr lang="is-IS">
              <a:ea typeface="Calibri"/>
              <a:cs typeface="Calibri"/>
            </a:endParaRPr>
          </a:p>
          <a:p>
            <a:endParaRPr lang="is-IS"/>
          </a:p>
          <a:p>
            <a:endParaRPr lang="is-IS"/>
          </a:p>
        </p:txBody>
      </p:sp>
      <p:pic>
        <p:nvPicPr>
          <p:cNvPr id="5" name="Picture 4"/>
          <p:cNvPicPr>
            <a:picLocks noChangeAspect="1"/>
          </p:cNvPicPr>
          <p:nvPr/>
        </p:nvPicPr>
        <p:blipFill>
          <a:blip r:embed="rId2"/>
          <a:stretch>
            <a:fillRect/>
          </a:stretch>
        </p:blipFill>
        <p:spPr>
          <a:xfrm>
            <a:off x="6469242" y="4050254"/>
            <a:ext cx="4481194" cy="2478011"/>
          </a:xfrm>
          <a:prstGeom prst="rect">
            <a:avLst/>
          </a:prstGeom>
        </p:spPr>
      </p:pic>
    </p:spTree>
    <p:extLst>
      <p:ext uri="{BB962C8B-B14F-4D97-AF65-F5344CB8AC3E}">
        <p14:creationId xmlns:p14="http://schemas.microsoft.com/office/powerpoint/2010/main" val="328429191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Effect transition="in" filter="fade">
                                      <p:cBhvr>
                                        <p:cTn id="35" dur="1000"/>
                                        <p:tgtEl>
                                          <p:spTgt spid="3">
                                            <p:txEl>
                                              <p:pRg st="4" end="4"/>
                                            </p:txEl>
                                          </p:spTgt>
                                        </p:tgtEl>
                                      </p:cBhvr>
                                    </p:animEffect>
                                    <p:anim calcmode="lin" valueType="num">
                                      <p:cBhvr>
                                        <p:cTn id="36"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3">
                                            <p:txEl>
                                              <p:pRg st="5" end="5"/>
                                            </p:txEl>
                                          </p:spTgt>
                                        </p:tgtEl>
                                        <p:attrNameLst>
                                          <p:attrName>style.visibility</p:attrName>
                                        </p:attrNameLst>
                                      </p:cBhvr>
                                      <p:to>
                                        <p:strVal val="visible"/>
                                      </p:to>
                                    </p:set>
                                    <p:animEffect transition="in" filter="fade">
                                      <p:cBhvr>
                                        <p:cTn id="42" dur="1000"/>
                                        <p:tgtEl>
                                          <p:spTgt spid="3">
                                            <p:txEl>
                                              <p:pRg st="5" end="5"/>
                                            </p:txEl>
                                          </p:spTgt>
                                        </p:tgtEl>
                                      </p:cBhvr>
                                    </p:animEffect>
                                    <p:anim calcmode="lin" valueType="num">
                                      <p:cBhvr>
                                        <p:cTn id="43"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1D9A78"/>
      </a:accent1>
      <a:accent2>
        <a:srgbClr val="8BC145"/>
      </a:accent2>
      <a:accent3>
        <a:srgbClr val="36AFCE"/>
      </a:accent3>
      <a:accent4>
        <a:srgbClr val="1D6FA9"/>
      </a:accent4>
      <a:accent5>
        <a:srgbClr val="B74919"/>
      </a:accent5>
      <a:accent6>
        <a:srgbClr val="F19D19"/>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AE6F2518-B084-4896-AF52-66CC2144AA26}"/>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D78F195294665B428661E6646C7477BC" ma:contentTypeVersion="6" ma:contentTypeDescription="Create a new document." ma:contentTypeScope="" ma:versionID="7071484d422fa13fd49897954090e2db">
  <xsd:schema xmlns:xsd="http://www.w3.org/2001/XMLSchema" xmlns:xs="http://www.w3.org/2001/XMLSchema" xmlns:p="http://schemas.microsoft.com/office/2006/metadata/properties" xmlns:ns2="4dc44b54-6e15-4901-b160-441991b6b18d" targetNamespace="http://schemas.microsoft.com/office/2006/metadata/properties" ma:root="true" ma:fieldsID="8e8c28ffdcfd7412edfcd9deb51674d8" ns2:_="">
    <xsd:import namespace="4dc44b54-6e15-4901-b160-441991b6b18d"/>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DateTaken" minOccurs="0"/>
                <xsd:element ref="ns2:MediaServiceGenerationTime" minOccurs="0"/>
                <xsd:element ref="ns2: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dc44b54-6e15-4901-b160-441991b6b18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DateTaken" ma:index="11" nillable="true" ma:displayName="MediaServiceDateTaken" ma:hidden="true" ma:indexed="true" ma:internalName="MediaServiceDateTaken"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DABC23DA-43E9-4818-ADEE-145CDE32DCCD}">
  <ds:schemaRefs>
    <ds:schemaRef ds:uri="http://schemas.openxmlformats.org/package/2006/metadata/core-properties"/>
    <ds:schemaRef ds:uri="4dc44b54-6e15-4901-b160-441991b6b18d"/>
    <ds:schemaRef ds:uri="http://purl.org/dc/dcmitype/"/>
    <ds:schemaRef ds:uri="http://schemas.microsoft.com/office/infopath/2007/PartnerControls"/>
    <ds:schemaRef ds:uri="http://purl.org/dc/elements/1.1/"/>
    <ds:schemaRef ds:uri="http://schemas.microsoft.com/office/2006/metadata/properties"/>
    <ds:schemaRef ds:uri="http://schemas.microsoft.com/office/2006/documentManagement/types"/>
    <ds:schemaRef ds:uri="http://purl.org/dc/terms/"/>
    <ds:schemaRef ds:uri="http://www.w3.org/XML/1998/namespace"/>
  </ds:schemaRefs>
</ds:datastoreItem>
</file>

<file path=customXml/itemProps2.xml><?xml version="1.0" encoding="utf-8"?>
<ds:datastoreItem xmlns:ds="http://schemas.openxmlformats.org/officeDocument/2006/customXml" ds:itemID="{4C5A0142-BCCD-4959-AA81-C4204EC30A95}">
  <ds:schemaRefs>
    <ds:schemaRef ds:uri="http://schemas.microsoft.com/sharepoint/v3/contenttype/forms"/>
  </ds:schemaRefs>
</ds:datastoreItem>
</file>

<file path=customXml/itemProps3.xml><?xml version="1.0" encoding="utf-8"?>
<ds:datastoreItem xmlns:ds="http://schemas.openxmlformats.org/officeDocument/2006/customXml" ds:itemID="{71DEF9A7-A198-4089-BAFF-A84AED7287D8}">
  <ds:schemaRefs>
    <ds:schemaRef ds:uri="4dc44b54-6e15-4901-b160-441991b6b18d"/>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emplate>Office Theme</Template>
  <TotalTime>0</TotalTime>
  <Words>823</Words>
  <Application>Microsoft Office PowerPoint</Application>
  <PresentationFormat>Widescreen</PresentationFormat>
  <Paragraphs>96</Paragraphs>
  <Slides>15</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15</vt:i4>
      </vt:variant>
    </vt:vector>
  </HeadingPairs>
  <TitlesOfParts>
    <vt:vector size="20" baseType="lpstr">
      <vt:lpstr>Arial</vt:lpstr>
      <vt:lpstr>Calibri</vt:lpstr>
      <vt:lpstr>Calibri Light</vt:lpstr>
      <vt:lpstr>Courier New</vt:lpstr>
      <vt:lpstr>Office Theme</vt:lpstr>
      <vt:lpstr>      Námsefniskynning og kennsluáætlun</vt:lpstr>
      <vt:lpstr> Íslenska Lestur</vt:lpstr>
      <vt:lpstr>Bók 2 - aukalestrarbók</vt:lpstr>
      <vt:lpstr>Bók 3 - Bókasafnsbók</vt:lpstr>
      <vt:lpstr>Vinnubækur í íslensku</vt:lpstr>
      <vt:lpstr>Skrift</vt:lpstr>
      <vt:lpstr>PowerPoint Presentation</vt:lpstr>
      <vt:lpstr>Heimanám í skrift</vt:lpstr>
      <vt:lpstr>PowerPoint Presentation</vt:lpstr>
      <vt:lpstr>    Stærðfræði    </vt:lpstr>
      <vt:lpstr>PowerPoint Presentation</vt:lpstr>
      <vt:lpstr>Átthagafræði  samfélags- og  náttúrugreinar</vt:lpstr>
      <vt:lpstr>Mentor og mæting</vt:lpstr>
      <vt:lpstr>Afmæli </vt:lpstr>
      <vt:lpstr>Eru einhverjar spurningar?</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Námsefniskynning</dc:title>
  <dc:creator>Bjōrg Vigfúsína Kjartansdóttir</dc:creator>
  <cp:lastModifiedBy>Bjōrg Vigfúsína Kjartansdóttir</cp:lastModifiedBy>
  <cp:revision>12</cp:revision>
  <dcterms:created xsi:type="dcterms:W3CDTF">2024-08-26T21:32:08Z</dcterms:created>
  <dcterms:modified xsi:type="dcterms:W3CDTF">2025-09-26T11:30:12Z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0x010100D78F195294665B428661E6646C7477BC</vt:lpwstr>
  </property>
</Properties>
</file>