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tkinson Hyperlegibl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nger Pain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8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77" b="-12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99713" y="1536000"/>
            <a:ext cx="5638979" cy="2337827"/>
          </a:xfrm>
          <a:custGeom>
            <a:avLst/>
            <a:gdLst/>
            <a:ahLst/>
            <a:cxnLst/>
            <a:rect l="l" t="t" r="r" b="b"/>
            <a:pathLst>
              <a:path w="5638979" h="2337827">
                <a:moveTo>
                  <a:pt x="5638979" y="0"/>
                </a:moveTo>
                <a:lnTo>
                  <a:pt x="0" y="0"/>
                </a:lnTo>
                <a:lnTo>
                  <a:pt x="0" y="2337827"/>
                </a:lnTo>
                <a:lnTo>
                  <a:pt x="5638979" y="2337827"/>
                </a:lnTo>
                <a:lnTo>
                  <a:pt x="563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6372" y="-1536000"/>
            <a:ext cx="7409851" cy="3072001"/>
          </a:xfrm>
          <a:custGeom>
            <a:avLst/>
            <a:gdLst/>
            <a:ahLst/>
            <a:cxnLst/>
            <a:rect l="l" t="t" r="r" b="b"/>
            <a:pathLst>
              <a:path w="7409851" h="3072001">
                <a:moveTo>
                  <a:pt x="0" y="0"/>
                </a:moveTo>
                <a:lnTo>
                  <a:pt x="7409851" y="0"/>
                </a:lnTo>
                <a:lnTo>
                  <a:pt x="7409851" y="3072000"/>
                </a:lnTo>
                <a:lnTo>
                  <a:pt x="0" y="307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43431" y="1028700"/>
            <a:ext cx="15601137" cy="8229600"/>
          </a:xfrm>
          <a:custGeom>
            <a:avLst/>
            <a:gdLst/>
            <a:ahLst/>
            <a:cxnLst/>
            <a:rect l="l" t="t" r="r" b="b"/>
            <a:pathLst>
              <a:path w="15601137" h="8229600">
                <a:moveTo>
                  <a:pt x="0" y="0"/>
                </a:moveTo>
                <a:lnTo>
                  <a:pt x="15601138" y="0"/>
                </a:lnTo>
                <a:lnTo>
                  <a:pt x="156011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585790" y="-895576"/>
            <a:ext cx="3858442" cy="4496066"/>
          </a:xfrm>
          <a:custGeom>
            <a:avLst/>
            <a:gdLst/>
            <a:ahLst/>
            <a:cxnLst/>
            <a:rect l="l" t="t" r="r" b="b"/>
            <a:pathLst>
              <a:path w="3858442" h="4496066">
                <a:moveTo>
                  <a:pt x="3858442" y="0"/>
                </a:moveTo>
                <a:lnTo>
                  <a:pt x="0" y="0"/>
                </a:lnTo>
                <a:lnTo>
                  <a:pt x="0" y="4496066"/>
                </a:lnTo>
                <a:lnTo>
                  <a:pt x="3858442" y="4496066"/>
                </a:lnTo>
                <a:lnTo>
                  <a:pt x="38584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24460" y="0"/>
            <a:ext cx="3724494" cy="2704914"/>
          </a:xfrm>
          <a:custGeom>
            <a:avLst/>
            <a:gdLst/>
            <a:ahLst/>
            <a:cxnLst/>
            <a:rect l="l" t="t" r="r" b="b"/>
            <a:pathLst>
              <a:path w="3724494" h="2704914">
                <a:moveTo>
                  <a:pt x="0" y="0"/>
                </a:moveTo>
                <a:lnTo>
                  <a:pt x="3724494" y="0"/>
                </a:lnTo>
                <a:lnTo>
                  <a:pt x="3724494" y="2704914"/>
                </a:lnTo>
                <a:lnTo>
                  <a:pt x="0" y="2704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16780" y="4821276"/>
            <a:ext cx="12454440" cy="1873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143"/>
              </a:lnSpc>
            </a:pPr>
            <a:r>
              <a:rPr lang="en-US" sz="14143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KENNARAR</a:t>
            </a:r>
          </a:p>
        </p:txBody>
      </p:sp>
      <p:sp>
        <p:nvSpPr>
          <p:cNvPr id="9" name="Freeform 9"/>
          <p:cNvSpPr/>
          <p:nvPr/>
        </p:nvSpPr>
        <p:spPr>
          <a:xfrm>
            <a:off x="3380558" y="2041390"/>
            <a:ext cx="2229785" cy="2530252"/>
          </a:xfrm>
          <a:custGeom>
            <a:avLst/>
            <a:gdLst/>
            <a:ahLst/>
            <a:cxnLst/>
            <a:rect l="l" t="t" r="r" b="b"/>
            <a:pathLst>
              <a:path w="2229785" h="2530252">
                <a:moveTo>
                  <a:pt x="0" y="0"/>
                </a:moveTo>
                <a:lnTo>
                  <a:pt x="2229785" y="0"/>
                </a:lnTo>
                <a:lnTo>
                  <a:pt x="2229785" y="2530252"/>
                </a:lnTo>
                <a:lnTo>
                  <a:pt x="0" y="2530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5776">
            <a:off x="-752360" y="7162236"/>
            <a:ext cx="4086415" cy="4264759"/>
          </a:xfrm>
          <a:custGeom>
            <a:avLst/>
            <a:gdLst/>
            <a:ahLst/>
            <a:cxnLst/>
            <a:rect l="l" t="t" r="r" b="b"/>
            <a:pathLst>
              <a:path w="4086415" h="4264759">
                <a:moveTo>
                  <a:pt x="0" y="0"/>
                </a:moveTo>
                <a:lnTo>
                  <a:pt x="4086415" y="0"/>
                </a:lnTo>
                <a:lnTo>
                  <a:pt x="4086415" y="4264759"/>
                </a:lnTo>
                <a:lnTo>
                  <a:pt x="0" y="42647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95484">
            <a:off x="2966389" y="8313014"/>
            <a:ext cx="2510297" cy="3137871"/>
          </a:xfrm>
          <a:custGeom>
            <a:avLst/>
            <a:gdLst/>
            <a:ahLst/>
            <a:cxnLst/>
            <a:rect l="l" t="t" r="r" b="b"/>
            <a:pathLst>
              <a:path w="2510297" h="3137871">
                <a:moveTo>
                  <a:pt x="0" y="0"/>
                </a:moveTo>
                <a:lnTo>
                  <a:pt x="2510297" y="0"/>
                </a:lnTo>
                <a:lnTo>
                  <a:pt x="2510297" y="3137872"/>
                </a:lnTo>
                <a:lnTo>
                  <a:pt x="0" y="3137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77" b="-12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99713" y="1536000"/>
            <a:ext cx="5638979" cy="2337827"/>
          </a:xfrm>
          <a:custGeom>
            <a:avLst/>
            <a:gdLst/>
            <a:ahLst/>
            <a:cxnLst/>
            <a:rect l="l" t="t" r="r" b="b"/>
            <a:pathLst>
              <a:path w="5638979" h="2337827">
                <a:moveTo>
                  <a:pt x="5638979" y="0"/>
                </a:moveTo>
                <a:lnTo>
                  <a:pt x="0" y="0"/>
                </a:lnTo>
                <a:lnTo>
                  <a:pt x="0" y="2337827"/>
                </a:lnTo>
                <a:lnTo>
                  <a:pt x="5638979" y="2337827"/>
                </a:lnTo>
                <a:lnTo>
                  <a:pt x="563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6372" y="-1536000"/>
            <a:ext cx="7409851" cy="3072001"/>
          </a:xfrm>
          <a:custGeom>
            <a:avLst/>
            <a:gdLst/>
            <a:ahLst/>
            <a:cxnLst/>
            <a:rect l="l" t="t" r="r" b="b"/>
            <a:pathLst>
              <a:path w="7409851" h="3072001">
                <a:moveTo>
                  <a:pt x="0" y="0"/>
                </a:moveTo>
                <a:lnTo>
                  <a:pt x="7409851" y="0"/>
                </a:lnTo>
                <a:lnTo>
                  <a:pt x="7409851" y="3072000"/>
                </a:lnTo>
                <a:lnTo>
                  <a:pt x="0" y="307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62679"/>
            <a:ext cx="16230600" cy="8561642"/>
          </a:xfrm>
          <a:custGeom>
            <a:avLst/>
            <a:gdLst/>
            <a:ahLst/>
            <a:cxnLst/>
            <a:rect l="l" t="t" r="r" b="b"/>
            <a:pathLst>
              <a:path w="16230600" h="8561642">
                <a:moveTo>
                  <a:pt x="0" y="0"/>
                </a:moveTo>
                <a:lnTo>
                  <a:pt x="16230600" y="0"/>
                </a:lnTo>
                <a:lnTo>
                  <a:pt x="16230600" y="8561642"/>
                </a:lnTo>
                <a:lnTo>
                  <a:pt x="0" y="8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168278" y="-593229"/>
            <a:ext cx="2830407" cy="3298143"/>
          </a:xfrm>
          <a:custGeom>
            <a:avLst/>
            <a:gdLst/>
            <a:ahLst/>
            <a:cxnLst/>
            <a:rect l="l" t="t" r="r" b="b"/>
            <a:pathLst>
              <a:path w="2830407" h="3298143">
                <a:moveTo>
                  <a:pt x="2830407" y="0"/>
                </a:moveTo>
                <a:lnTo>
                  <a:pt x="0" y="0"/>
                </a:lnTo>
                <a:lnTo>
                  <a:pt x="0" y="3298143"/>
                </a:lnTo>
                <a:lnTo>
                  <a:pt x="2830407" y="3298143"/>
                </a:lnTo>
                <a:lnTo>
                  <a:pt x="28304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38090" y="0"/>
            <a:ext cx="2810864" cy="2041390"/>
          </a:xfrm>
          <a:custGeom>
            <a:avLst/>
            <a:gdLst/>
            <a:ahLst/>
            <a:cxnLst/>
            <a:rect l="l" t="t" r="r" b="b"/>
            <a:pathLst>
              <a:path w="2810864" h="2041390">
                <a:moveTo>
                  <a:pt x="0" y="0"/>
                </a:moveTo>
                <a:lnTo>
                  <a:pt x="2810864" y="0"/>
                </a:lnTo>
                <a:lnTo>
                  <a:pt x="2810864" y="2041390"/>
                </a:lnTo>
                <a:lnTo>
                  <a:pt x="0" y="20413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5776">
            <a:off x="-760353" y="7941734"/>
            <a:ext cx="3383973" cy="3531661"/>
          </a:xfrm>
          <a:custGeom>
            <a:avLst/>
            <a:gdLst/>
            <a:ahLst/>
            <a:cxnLst/>
            <a:rect l="l" t="t" r="r" b="b"/>
            <a:pathLst>
              <a:path w="3383973" h="3531661">
                <a:moveTo>
                  <a:pt x="0" y="0"/>
                </a:moveTo>
                <a:lnTo>
                  <a:pt x="3383973" y="0"/>
                </a:lnTo>
                <a:lnTo>
                  <a:pt x="3383973" y="3531660"/>
                </a:lnTo>
                <a:lnTo>
                  <a:pt x="0" y="35316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95484">
            <a:off x="2319155" y="8894697"/>
            <a:ext cx="2078785" cy="2598481"/>
          </a:xfrm>
          <a:custGeom>
            <a:avLst/>
            <a:gdLst/>
            <a:ahLst/>
            <a:cxnLst/>
            <a:rect l="l" t="t" r="r" b="b"/>
            <a:pathLst>
              <a:path w="2078785" h="2598481">
                <a:moveTo>
                  <a:pt x="0" y="0"/>
                </a:moveTo>
                <a:lnTo>
                  <a:pt x="2078785" y="0"/>
                </a:lnTo>
                <a:lnTo>
                  <a:pt x="2078785" y="2598482"/>
                </a:lnTo>
                <a:lnTo>
                  <a:pt x="0" y="2598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44908" y="3940175"/>
            <a:ext cx="11198184" cy="259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</a:pPr>
            <a:r>
              <a:rPr lang="en-US" sz="9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HVAÐ GERA KENNARAR?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77" b="-12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99713" y="1536000"/>
            <a:ext cx="5638979" cy="2337827"/>
          </a:xfrm>
          <a:custGeom>
            <a:avLst/>
            <a:gdLst/>
            <a:ahLst/>
            <a:cxnLst/>
            <a:rect l="l" t="t" r="r" b="b"/>
            <a:pathLst>
              <a:path w="5638979" h="2337827">
                <a:moveTo>
                  <a:pt x="5638979" y="0"/>
                </a:moveTo>
                <a:lnTo>
                  <a:pt x="0" y="0"/>
                </a:lnTo>
                <a:lnTo>
                  <a:pt x="0" y="2337827"/>
                </a:lnTo>
                <a:lnTo>
                  <a:pt x="5638979" y="2337827"/>
                </a:lnTo>
                <a:lnTo>
                  <a:pt x="563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6372" y="-1536000"/>
            <a:ext cx="7409851" cy="3072001"/>
          </a:xfrm>
          <a:custGeom>
            <a:avLst/>
            <a:gdLst/>
            <a:ahLst/>
            <a:cxnLst/>
            <a:rect l="l" t="t" r="r" b="b"/>
            <a:pathLst>
              <a:path w="7409851" h="3072001">
                <a:moveTo>
                  <a:pt x="0" y="0"/>
                </a:moveTo>
                <a:lnTo>
                  <a:pt x="7409851" y="0"/>
                </a:lnTo>
                <a:lnTo>
                  <a:pt x="7409851" y="3072000"/>
                </a:lnTo>
                <a:lnTo>
                  <a:pt x="0" y="307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62679"/>
            <a:ext cx="16230600" cy="8561642"/>
          </a:xfrm>
          <a:custGeom>
            <a:avLst/>
            <a:gdLst/>
            <a:ahLst/>
            <a:cxnLst/>
            <a:rect l="l" t="t" r="r" b="b"/>
            <a:pathLst>
              <a:path w="16230600" h="8561642">
                <a:moveTo>
                  <a:pt x="0" y="0"/>
                </a:moveTo>
                <a:lnTo>
                  <a:pt x="16230600" y="0"/>
                </a:lnTo>
                <a:lnTo>
                  <a:pt x="16230600" y="8561642"/>
                </a:lnTo>
                <a:lnTo>
                  <a:pt x="0" y="8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168278" y="-593229"/>
            <a:ext cx="2830407" cy="3298143"/>
          </a:xfrm>
          <a:custGeom>
            <a:avLst/>
            <a:gdLst/>
            <a:ahLst/>
            <a:cxnLst/>
            <a:rect l="l" t="t" r="r" b="b"/>
            <a:pathLst>
              <a:path w="2830407" h="3298143">
                <a:moveTo>
                  <a:pt x="2830407" y="0"/>
                </a:moveTo>
                <a:lnTo>
                  <a:pt x="0" y="0"/>
                </a:lnTo>
                <a:lnTo>
                  <a:pt x="0" y="3298143"/>
                </a:lnTo>
                <a:lnTo>
                  <a:pt x="2830407" y="3298143"/>
                </a:lnTo>
                <a:lnTo>
                  <a:pt x="28304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38090" y="0"/>
            <a:ext cx="2810864" cy="2041390"/>
          </a:xfrm>
          <a:custGeom>
            <a:avLst/>
            <a:gdLst/>
            <a:ahLst/>
            <a:cxnLst/>
            <a:rect l="l" t="t" r="r" b="b"/>
            <a:pathLst>
              <a:path w="2810864" h="2041390">
                <a:moveTo>
                  <a:pt x="0" y="0"/>
                </a:moveTo>
                <a:lnTo>
                  <a:pt x="2810864" y="0"/>
                </a:lnTo>
                <a:lnTo>
                  <a:pt x="2810864" y="2041390"/>
                </a:lnTo>
                <a:lnTo>
                  <a:pt x="0" y="20413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5776">
            <a:off x="-760353" y="7941734"/>
            <a:ext cx="3383973" cy="3531661"/>
          </a:xfrm>
          <a:custGeom>
            <a:avLst/>
            <a:gdLst/>
            <a:ahLst/>
            <a:cxnLst/>
            <a:rect l="l" t="t" r="r" b="b"/>
            <a:pathLst>
              <a:path w="3383973" h="3531661">
                <a:moveTo>
                  <a:pt x="0" y="0"/>
                </a:moveTo>
                <a:lnTo>
                  <a:pt x="3383973" y="0"/>
                </a:lnTo>
                <a:lnTo>
                  <a:pt x="3383973" y="3531660"/>
                </a:lnTo>
                <a:lnTo>
                  <a:pt x="0" y="35316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95484">
            <a:off x="2319155" y="8894697"/>
            <a:ext cx="2078785" cy="2598481"/>
          </a:xfrm>
          <a:custGeom>
            <a:avLst/>
            <a:gdLst/>
            <a:ahLst/>
            <a:cxnLst/>
            <a:rect l="l" t="t" r="r" b="b"/>
            <a:pathLst>
              <a:path w="2078785" h="2598481">
                <a:moveTo>
                  <a:pt x="0" y="0"/>
                </a:moveTo>
                <a:lnTo>
                  <a:pt x="2078785" y="0"/>
                </a:lnTo>
                <a:lnTo>
                  <a:pt x="2078785" y="2598482"/>
                </a:lnTo>
                <a:lnTo>
                  <a:pt x="0" y="2598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14515" y="3596856"/>
            <a:ext cx="5917928" cy="611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9732" lvl="1" indent="-399866" algn="l">
              <a:lnSpc>
                <a:spcPts val="4074"/>
              </a:lnSpc>
              <a:buFont typeface="Arial"/>
              <a:buChar char="•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Þeir kenna börnum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stærðfræði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íslensku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náttúrufræði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samfélagsfræði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heimilsfræði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tónmennt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handmennt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sjónlist</a:t>
            </a:r>
          </a:p>
          <a:p>
            <a:pPr marL="1599464" lvl="2" indent="-533155" algn="l">
              <a:lnSpc>
                <a:spcPts val="4074"/>
              </a:lnSpc>
              <a:buFont typeface="Arial"/>
              <a:buChar char="⚬"/>
            </a:pPr>
            <a:r>
              <a:rPr lang="en-US" sz="3704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.....</a:t>
            </a:r>
          </a:p>
          <a:p>
            <a:pPr algn="l">
              <a:lnSpc>
                <a:spcPts val="4074"/>
              </a:lnSpc>
            </a:pPr>
            <a:endParaRPr lang="en-US" sz="3704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l">
              <a:lnSpc>
                <a:spcPts val="4074"/>
              </a:lnSpc>
            </a:pPr>
            <a:endParaRPr lang="en-US" sz="3704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10896" y="1726500"/>
            <a:ext cx="8466207" cy="133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</a:pPr>
            <a:r>
              <a:rPr lang="en-US" sz="9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Kennarar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03421" y="3634956"/>
            <a:ext cx="4453295" cy="188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Ræða við foreldra</a:t>
            </a:r>
          </a:p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Fara á fundi</a:t>
            </a:r>
          </a:p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Endurmennta sig</a:t>
            </a:r>
          </a:p>
          <a:p>
            <a:pPr marL="798829" lvl="1" indent="-399415" algn="l">
              <a:lnSpc>
                <a:spcPts val="369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Fara á námskeið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77" b="-12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99713" y="1536000"/>
            <a:ext cx="5638979" cy="2337827"/>
          </a:xfrm>
          <a:custGeom>
            <a:avLst/>
            <a:gdLst/>
            <a:ahLst/>
            <a:cxnLst/>
            <a:rect l="l" t="t" r="r" b="b"/>
            <a:pathLst>
              <a:path w="5638979" h="2337827">
                <a:moveTo>
                  <a:pt x="5638979" y="0"/>
                </a:moveTo>
                <a:lnTo>
                  <a:pt x="0" y="0"/>
                </a:lnTo>
                <a:lnTo>
                  <a:pt x="0" y="2337827"/>
                </a:lnTo>
                <a:lnTo>
                  <a:pt x="5638979" y="2337827"/>
                </a:lnTo>
                <a:lnTo>
                  <a:pt x="563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6372" y="-1536000"/>
            <a:ext cx="7409851" cy="3072001"/>
          </a:xfrm>
          <a:custGeom>
            <a:avLst/>
            <a:gdLst/>
            <a:ahLst/>
            <a:cxnLst/>
            <a:rect l="l" t="t" r="r" b="b"/>
            <a:pathLst>
              <a:path w="7409851" h="3072001">
                <a:moveTo>
                  <a:pt x="0" y="0"/>
                </a:moveTo>
                <a:lnTo>
                  <a:pt x="7409851" y="0"/>
                </a:lnTo>
                <a:lnTo>
                  <a:pt x="7409851" y="3072000"/>
                </a:lnTo>
                <a:lnTo>
                  <a:pt x="0" y="307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62679"/>
            <a:ext cx="16230600" cy="8561642"/>
          </a:xfrm>
          <a:custGeom>
            <a:avLst/>
            <a:gdLst/>
            <a:ahLst/>
            <a:cxnLst/>
            <a:rect l="l" t="t" r="r" b="b"/>
            <a:pathLst>
              <a:path w="16230600" h="8561642">
                <a:moveTo>
                  <a:pt x="0" y="0"/>
                </a:moveTo>
                <a:lnTo>
                  <a:pt x="16230600" y="0"/>
                </a:lnTo>
                <a:lnTo>
                  <a:pt x="16230600" y="8561642"/>
                </a:lnTo>
                <a:lnTo>
                  <a:pt x="0" y="8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168278" y="-593229"/>
            <a:ext cx="2830407" cy="3298143"/>
          </a:xfrm>
          <a:custGeom>
            <a:avLst/>
            <a:gdLst/>
            <a:ahLst/>
            <a:cxnLst/>
            <a:rect l="l" t="t" r="r" b="b"/>
            <a:pathLst>
              <a:path w="2830407" h="3298143">
                <a:moveTo>
                  <a:pt x="2830407" y="0"/>
                </a:moveTo>
                <a:lnTo>
                  <a:pt x="0" y="0"/>
                </a:lnTo>
                <a:lnTo>
                  <a:pt x="0" y="3298143"/>
                </a:lnTo>
                <a:lnTo>
                  <a:pt x="2830407" y="3298143"/>
                </a:lnTo>
                <a:lnTo>
                  <a:pt x="28304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38090" y="0"/>
            <a:ext cx="2810864" cy="2041390"/>
          </a:xfrm>
          <a:custGeom>
            <a:avLst/>
            <a:gdLst/>
            <a:ahLst/>
            <a:cxnLst/>
            <a:rect l="l" t="t" r="r" b="b"/>
            <a:pathLst>
              <a:path w="2810864" h="2041390">
                <a:moveTo>
                  <a:pt x="0" y="0"/>
                </a:moveTo>
                <a:lnTo>
                  <a:pt x="2810864" y="0"/>
                </a:lnTo>
                <a:lnTo>
                  <a:pt x="2810864" y="2041390"/>
                </a:lnTo>
                <a:lnTo>
                  <a:pt x="0" y="20413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5776">
            <a:off x="-760353" y="7941734"/>
            <a:ext cx="3383973" cy="3531661"/>
          </a:xfrm>
          <a:custGeom>
            <a:avLst/>
            <a:gdLst/>
            <a:ahLst/>
            <a:cxnLst/>
            <a:rect l="l" t="t" r="r" b="b"/>
            <a:pathLst>
              <a:path w="3383973" h="3531661">
                <a:moveTo>
                  <a:pt x="0" y="0"/>
                </a:moveTo>
                <a:lnTo>
                  <a:pt x="3383973" y="0"/>
                </a:lnTo>
                <a:lnTo>
                  <a:pt x="3383973" y="3531660"/>
                </a:lnTo>
                <a:lnTo>
                  <a:pt x="0" y="35316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95484">
            <a:off x="2319155" y="8894697"/>
            <a:ext cx="2078785" cy="2598481"/>
          </a:xfrm>
          <a:custGeom>
            <a:avLst/>
            <a:gdLst/>
            <a:ahLst/>
            <a:cxnLst/>
            <a:rect l="l" t="t" r="r" b="b"/>
            <a:pathLst>
              <a:path w="2078785" h="2598481">
                <a:moveTo>
                  <a:pt x="0" y="0"/>
                </a:moveTo>
                <a:lnTo>
                  <a:pt x="2078785" y="0"/>
                </a:lnTo>
                <a:lnTo>
                  <a:pt x="2078785" y="2598482"/>
                </a:lnTo>
                <a:lnTo>
                  <a:pt x="0" y="2598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04135" y="2423353"/>
            <a:ext cx="10679730" cy="189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Hverjir stjórna?</a:t>
            </a:r>
          </a:p>
          <a:p>
            <a:pPr marL="0" lvl="0" indent="0" algn="ctr">
              <a:lnSpc>
                <a:spcPts val="5000"/>
              </a:lnSpc>
            </a:pPr>
            <a:endParaRPr lang="en-US" sz="9999">
              <a:solidFill>
                <a:srgbClr val="FFFFFF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04135" y="5099872"/>
            <a:ext cx="10679730" cy="192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Mega kennarar bara gera það sem þeim langar til þess að gera?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77" b="-12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99713" y="1536000"/>
            <a:ext cx="5638979" cy="2337827"/>
          </a:xfrm>
          <a:custGeom>
            <a:avLst/>
            <a:gdLst/>
            <a:ahLst/>
            <a:cxnLst/>
            <a:rect l="l" t="t" r="r" b="b"/>
            <a:pathLst>
              <a:path w="5638979" h="2337827">
                <a:moveTo>
                  <a:pt x="5638979" y="0"/>
                </a:moveTo>
                <a:lnTo>
                  <a:pt x="0" y="0"/>
                </a:lnTo>
                <a:lnTo>
                  <a:pt x="0" y="2337827"/>
                </a:lnTo>
                <a:lnTo>
                  <a:pt x="5638979" y="2337827"/>
                </a:lnTo>
                <a:lnTo>
                  <a:pt x="563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6372" y="-1536000"/>
            <a:ext cx="7409851" cy="3072001"/>
          </a:xfrm>
          <a:custGeom>
            <a:avLst/>
            <a:gdLst/>
            <a:ahLst/>
            <a:cxnLst/>
            <a:rect l="l" t="t" r="r" b="b"/>
            <a:pathLst>
              <a:path w="7409851" h="3072001">
                <a:moveTo>
                  <a:pt x="0" y="0"/>
                </a:moveTo>
                <a:lnTo>
                  <a:pt x="7409851" y="0"/>
                </a:lnTo>
                <a:lnTo>
                  <a:pt x="7409851" y="3072000"/>
                </a:lnTo>
                <a:lnTo>
                  <a:pt x="0" y="307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62679"/>
            <a:ext cx="16230600" cy="8561642"/>
          </a:xfrm>
          <a:custGeom>
            <a:avLst/>
            <a:gdLst/>
            <a:ahLst/>
            <a:cxnLst/>
            <a:rect l="l" t="t" r="r" b="b"/>
            <a:pathLst>
              <a:path w="16230600" h="8561642">
                <a:moveTo>
                  <a:pt x="0" y="0"/>
                </a:moveTo>
                <a:lnTo>
                  <a:pt x="16230600" y="0"/>
                </a:lnTo>
                <a:lnTo>
                  <a:pt x="16230600" y="8561642"/>
                </a:lnTo>
                <a:lnTo>
                  <a:pt x="0" y="8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168278" y="-593229"/>
            <a:ext cx="2830407" cy="3298143"/>
          </a:xfrm>
          <a:custGeom>
            <a:avLst/>
            <a:gdLst/>
            <a:ahLst/>
            <a:cxnLst/>
            <a:rect l="l" t="t" r="r" b="b"/>
            <a:pathLst>
              <a:path w="2830407" h="3298143">
                <a:moveTo>
                  <a:pt x="2830407" y="0"/>
                </a:moveTo>
                <a:lnTo>
                  <a:pt x="0" y="0"/>
                </a:lnTo>
                <a:lnTo>
                  <a:pt x="0" y="3298143"/>
                </a:lnTo>
                <a:lnTo>
                  <a:pt x="2830407" y="3298143"/>
                </a:lnTo>
                <a:lnTo>
                  <a:pt x="28304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38090" y="0"/>
            <a:ext cx="2810864" cy="2041390"/>
          </a:xfrm>
          <a:custGeom>
            <a:avLst/>
            <a:gdLst/>
            <a:ahLst/>
            <a:cxnLst/>
            <a:rect l="l" t="t" r="r" b="b"/>
            <a:pathLst>
              <a:path w="2810864" h="2041390">
                <a:moveTo>
                  <a:pt x="0" y="0"/>
                </a:moveTo>
                <a:lnTo>
                  <a:pt x="2810864" y="0"/>
                </a:lnTo>
                <a:lnTo>
                  <a:pt x="2810864" y="2041390"/>
                </a:lnTo>
                <a:lnTo>
                  <a:pt x="0" y="20413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5776">
            <a:off x="-760353" y="7941734"/>
            <a:ext cx="3383973" cy="3531661"/>
          </a:xfrm>
          <a:custGeom>
            <a:avLst/>
            <a:gdLst/>
            <a:ahLst/>
            <a:cxnLst/>
            <a:rect l="l" t="t" r="r" b="b"/>
            <a:pathLst>
              <a:path w="3383973" h="3531661">
                <a:moveTo>
                  <a:pt x="0" y="0"/>
                </a:moveTo>
                <a:lnTo>
                  <a:pt x="3383973" y="0"/>
                </a:lnTo>
                <a:lnTo>
                  <a:pt x="3383973" y="3531660"/>
                </a:lnTo>
                <a:lnTo>
                  <a:pt x="0" y="35316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95484">
            <a:off x="2319155" y="8894697"/>
            <a:ext cx="2078785" cy="2598481"/>
          </a:xfrm>
          <a:custGeom>
            <a:avLst/>
            <a:gdLst/>
            <a:ahLst/>
            <a:cxnLst/>
            <a:rect l="l" t="t" r="r" b="b"/>
            <a:pathLst>
              <a:path w="2078785" h="2598481">
                <a:moveTo>
                  <a:pt x="0" y="0"/>
                </a:moveTo>
                <a:lnTo>
                  <a:pt x="2078785" y="0"/>
                </a:lnTo>
                <a:lnTo>
                  <a:pt x="2078785" y="2598482"/>
                </a:lnTo>
                <a:lnTo>
                  <a:pt x="0" y="2598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58547" y="2311478"/>
            <a:ext cx="12066154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</a:pPr>
            <a:r>
              <a:rPr lang="en-US" sz="9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Hverjir stjórna?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88424" y="3938711"/>
            <a:ext cx="12984477" cy="388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35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Þingmenn og Menntamálaráðuneytið semja Aðalnámskrá grunnskóla</a:t>
            </a:r>
          </a:p>
          <a:p>
            <a:pPr marL="863599" lvl="1" indent="-431800" algn="l">
              <a:lnSpc>
                <a:spcPts val="435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Aðalnámskrá grunnskólanna segir til um hvað kennarar eiga að kenna</a:t>
            </a:r>
          </a:p>
          <a:p>
            <a:pPr marL="863599" lvl="1" indent="-431800" algn="l">
              <a:lnSpc>
                <a:spcPts val="435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Skólastjórinn passar upp á að kennarar fylgi Aðalnámskrá grunnskólanna</a:t>
            </a:r>
          </a:p>
          <a:p>
            <a:pPr marL="863599" lvl="1" indent="-431800" algn="l">
              <a:lnSpc>
                <a:spcPts val="435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Kennarar eiga kenna eftir Aðlanámskrá grunnskóla!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77" b="-12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99713" y="1536000"/>
            <a:ext cx="5638979" cy="2337827"/>
          </a:xfrm>
          <a:custGeom>
            <a:avLst/>
            <a:gdLst/>
            <a:ahLst/>
            <a:cxnLst/>
            <a:rect l="l" t="t" r="r" b="b"/>
            <a:pathLst>
              <a:path w="5638979" h="2337827">
                <a:moveTo>
                  <a:pt x="5638979" y="0"/>
                </a:moveTo>
                <a:lnTo>
                  <a:pt x="0" y="0"/>
                </a:lnTo>
                <a:lnTo>
                  <a:pt x="0" y="2337827"/>
                </a:lnTo>
                <a:lnTo>
                  <a:pt x="5638979" y="2337827"/>
                </a:lnTo>
                <a:lnTo>
                  <a:pt x="563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6372" y="-1536000"/>
            <a:ext cx="7409851" cy="3072001"/>
          </a:xfrm>
          <a:custGeom>
            <a:avLst/>
            <a:gdLst/>
            <a:ahLst/>
            <a:cxnLst/>
            <a:rect l="l" t="t" r="r" b="b"/>
            <a:pathLst>
              <a:path w="7409851" h="3072001">
                <a:moveTo>
                  <a:pt x="0" y="0"/>
                </a:moveTo>
                <a:lnTo>
                  <a:pt x="7409851" y="0"/>
                </a:lnTo>
                <a:lnTo>
                  <a:pt x="7409851" y="3072000"/>
                </a:lnTo>
                <a:lnTo>
                  <a:pt x="0" y="307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62679"/>
            <a:ext cx="16230600" cy="8561642"/>
          </a:xfrm>
          <a:custGeom>
            <a:avLst/>
            <a:gdLst/>
            <a:ahLst/>
            <a:cxnLst/>
            <a:rect l="l" t="t" r="r" b="b"/>
            <a:pathLst>
              <a:path w="16230600" h="8561642">
                <a:moveTo>
                  <a:pt x="0" y="0"/>
                </a:moveTo>
                <a:lnTo>
                  <a:pt x="16230600" y="0"/>
                </a:lnTo>
                <a:lnTo>
                  <a:pt x="16230600" y="8561642"/>
                </a:lnTo>
                <a:lnTo>
                  <a:pt x="0" y="8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168278" y="-593229"/>
            <a:ext cx="2830407" cy="3298143"/>
          </a:xfrm>
          <a:custGeom>
            <a:avLst/>
            <a:gdLst/>
            <a:ahLst/>
            <a:cxnLst/>
            <a:rect l="l" t="t" r="r" b="b"/>
            <a:pathLst>
              <a:path w="2830407" h="3298143">
                <a:moveTo>
                  <a:pt x="2830407" y="0"/>
                </a:moveTo>
                <a:lnTo>
                  <a:pt x="0" y="0"/>
                </a:lnTo>
                <a:lnTo>
                  <a:pt x="0" y="3298143"/>
                </a:lnTo>
                <a:lnTo>
                  <a:pt x="2830407" y="3298143"/>
                </a:lnTo>
                <a:lnTo>
                  <a:pt x="28304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38090" y="0"/>
            <a:ext cx="2810864" cy="2041390"/>
          </a:xfrm>
          <a:custGeom>
            <a:avLst/>
            <a:gdLst/>
            <a:ahLst/>
            <a:cxnLst/>
            <a:rect l="l" t="t" r="r" b="b"/>
            <a:pathLst>
              <a:path w="2810864" h="2041390">
                <a:moveTo>
                  <a:pt x="0" y="0"/>
                </a:moveTo>
                <a:lnTo>
                  <a:pt x="2810864" y="0"/>
                </a:lnTo>
                <a:lnTo>
                  <a:pt x="2810864" y="2041390"/>
                </a:lnTo>
                <a:lnTo>
                  <a:pt x="0" y="20413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5776">
            <a:off x="-760353" y="7941734"/>
            <a:ext cx="3383973" cy="3531661"/>
          </a:xfrm>
          <a:custGeom>
            <a:avLst/>
            <a:gdLst/>
            <a:ahLst/>
            <a:cxnLst/>
            <a:rect l="l" t="t" r="r" b="b"/>
            <a:pathLst>
              <a:path w="3383973" h="3531661">
                <a:moveTo>
                  <a:pt x="0" y="0"/>
                </a:moveTo>
                <a:lnTo>
                  <a:pt x="3383973" y="0"/>
                </a:lnTo>
                <a:lnTo>
                  <a:pt x="3383973" y="3531660"/>
                </a:lnTo>
                <a:lnTo>
                  <a:pt x="0" y="35316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95484">
            <a:off x="2319155" y="8894697"/>
            <a:ext cx="2078785" cy="2598481"/>
          </a:xfrm>
          <a:custGeom>
            <a:avLst/>
            <a:gdLst/>
            <a:ahLst/>
            <a:cxnLst/>
            <a:rect l="l" t="t" r="r" b="b"/>
            <a:pathLst>
              <a:path w="2078785" h="2598481">
                <a:moveTo>
                  <a:pt x="0" y="0"/>
                </a:moveTo>
                <a:lnTo>
                  <a:pt x="2078785" y="0"/>
                </a:lnTo>
                <a:lnTo>
                  <a:pt x="2078785" y="2598482"/>
                </a:lnTo>
                <a:lnTo>
                  <a:pt x="0" y="2598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91688" y="3306763"/>
            <a:ext cx="9504625" cy="386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</a:pPr>
            <a:r>
              <a:rPr lang="en-US" sz="99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Hvernig verður maður kennari?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77" b="-12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99713" y="1536000"/>
            <a:ext cx="5638979" cy="2337827"/>
          </a:xfrm>
          <a:custGeom>
            <a:avLst/>
            <a:gdLst/>
            <a:ahLst/>
            <a:cxnLst/>
            <a:rect l="l" t="t" r="r" b="b"/>
            <a:pathLst>
              <a:path w="5638979" h="2337827">
                <a:moveTo>
                  <a:pt x="5638979" y="0"/>
                </a:moveTo>
                <a:lnTo>
                  <a:pt x="0" y="0"/>
                </a:lnTo>
                <a:lnTo>
                  <a:pt x="0" y="2337827"/>
                </a:lnTo>
                <a:lnTo>
                  <a:pt x="5638979" y="2337827"/>
                </a:lnTo>
                <a:lnTo>
                  <a:pt x="563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6372" y="-1536000"/>
            <a:ext cx="7409851" cy="3072001"/>
          </a:xfrm>
          <a:custGeom>
            <a:avLst/>
            <a:gdLst/>
            <a:ahLst/>
            <a:cxnLst/>
            <a:rect l="l" t="t" r="r" b="b"/>
            <a:pathLst>
              <a:path w="7409851" h="3072001">
                <a:moveTo>
                  <a:pt x="0" y="0"/>
                </a:moveTo>
                <a:lnTo>
                  <a:pt x="7409851" y="0"/>
                </a:lnTo>
                <a:lnTo>
                  <a:pt x="7409851" y="3072000"/>
                </a:lnTo>
                <a:lnTo>
                  <a:pt x="0" y="307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62679"/>
            <a:ext cx="16230600" cy="8561642"/>
          </a:xfrm>
          <a:custGeom>
            <a:avLst/>
            <a:gdLst/>
            <a:ahLst/>
            <a:cxnLst/>
            <a:rect l="l" t="t" r="r" b="b"/>
            <a:pathLst>
              <a:path w="16230600" h="8561642">
                <a:moveTo>
                  <a:pt x="0" y="0"/>
                </a:moveTo>
                <a:lnTo>
                  <a:pt x="16230600" y="0"/>
                </a:lnTo>
                <a:lnTo>
                  <a:pt x="16230600" y="8561642"/>
                </a:lnTo>
                <a:lnTo>
                  <a:pt x="0" y="8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168278" y="-593229"/>
            <a:ext cx="2830407" cy="3298143"/>
          </a:xfrm>
          <a:custGeom>
            <a:avLst/>
            <a:gdLst/>
            <a:ahLst/>
            <a:cxnLst/>
            <a:rect l="l" t="t" r="r" b="b"/>
            <a:pathLst>
              <a:path w="2830407" h="3298143">
                <a:moveTo>
                  <a:pt x="2830407" y="0"/>
                </a:moveTo>
                <a:lnTo>
                  <a:pt x="0" y="0"/>
                </a:lnTo>
                <a:lnTo>
                  <a:pt x="0" y="3298143"/>
                </a:lnTo>
                <a:lnTo>
                  <a:pt x="2830407" y="3298143"/>
                </a:lnTo>
                <a:lnTo>
                  <a:pt x="28304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38090" y="0"/>
            <a:ext cx="2810864" cy="2041390"/>
          </a:xfrm>
          <a:custGeom>
            <a:avLst/>
            <a:gdLst/>
            <a:ahLst/>
            <a:cxnLst/>
            <a:rect l="l" t="t" r="r" b="b"/>
            <a:pathLst>
              <a:path w="2810864" h="2041390">
                <a:moveTo>
                  <a:pt x="0" y="0"/>
                </a:moveTo>
                <a:lnTo>
                  <a:pt x="2810864" y="0"/>
                </a:lnTo>
                <a:lnTo>
                  <a:pt x="2810864" y="2041390"/>
                </a:lnTo>
                <a:lnTo>
                  <a:pt x="0" y="20413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5776">
            <a:off x="-760353" y="7941734"/>
            <a:ext cx="3383973" cy="3531661"/>
          </a:xfrm>
          <a:custGeom>
            <a:avLst/>
            <a:gdLst/>
            <a:ahLst/>
            <a:cxnLst/>
            <a:rect l="l" t="t" r="r" b="b"/>
            <a:pathLst>
              <a:path w="3383973" h="3531661">
                <a:moveTo>
                  <a:pt x="0" y="0"/>
                </a:moveTo>
                <a:lnTo>
                  <a:pt x="3383973" y="0"/>
                </a:lnTo>
                <a:lnTo>
                  <a:pt x="3383973" y="3531660"/>
                </a:lnTo>
                <a:lnTo>
                  <a:pt x="0" y="35316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95484">
            <a:off x="2319155" y="8894697"/>
            <a:ext cx="2078785" cy="2598481"/>
          </a:xfrm>
          <a:custGeom>
            <a:avLst/>
            <a:gdLst/>
            <a:ahLst/>
            <a:cxnLst/>
            <a:rect l="l" t="t" r="r" b="b"/>
            <a:pathLst>
              <a:path w="2078785" h="2598481">
                <a:moveTo>
                  <a:pt x="0" y="0"/>
                </a:moveTo>
                <a:lnTo>
                  <a:pt x="2078785" y="0"/>
                </a:lnTo>
                <a:lnTo>
                  <a:pt x="2078785" y="2598482"/>
                </a:lnTo>
                <a:lnTo>
                  <a:pt x="0" y="2598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48893" y="3739880"/>
            <a:ext cx="7169194" cy="561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373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 ára háskólanám</a:t>
            </a:r>
          </a:p>
          <a:p>
            <a:pPr marL="734059" lvl="1" indent="-367030" algn="l">
              <a:lnSpc>
                <a:spcPts val="373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Hægt að velja sér hverjum og hvað maður vill kenna</a:t>
            </a:r>
          </a:p>
          <a:p>
            <a:pPr marL="1468119" lvl="2" indent="-489373" algn="l">
              <a:lnSpc>
                <a:spcPts val="3739"/>
              </a:lnSpc>
              <a:buFont typeface="Arial"/>
              <a:buChar char="⚬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yngri barna kennari</a:t>
            </a:r>
          </a:p>
          <a:p>
            <a:pPr marL="1468119" lvl="2" indent="-489373" algn="l">
              <a:lnSpc>
                <a:spcPts val="3739"/>
              </a:lnSpc>
              <a:buFont typeface="Arial"/>
              <a:buChar char="⚬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framhaldsskólakennari</a:t>
            </a:r>
          </a:p>
          <a:p>
            <a:pPr marL="1468119" lvl="2" indent="-489373" algn="l">
              <a:lnSpc>
                <a:spcPts val="3739"/>
              </a:lnSpc>
              <a:buFont typeface="Arial"/>
              <a:buChar char="⚬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háskólakennari</a:t>
            </a:r>
          </a:p>
          <a:p>
            <a:pPr marL="1468119" lvl="2" indent="-489373" algn="l">
              <a:lnSpc>
                <a:spcPts val="3739"/>
              </a:lnSpc>
              <a:buFont typeface="Arial"/>
              <a:buChar char="⚬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dans</a:t>
            </a:r>
          </a:p>
          <a:p>
            <a:pPr marL="1468119" lvl="2" indent="-489373" algn="l">
              <a:lnSpc>
                <a:spcPts val="3739"/>
              </a:lnSpc>
              <a:buFont typeface="Arial"/>
              <a:buChar char="⚬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tónlist</a:t>
            </a:r>
          </a:p>
          <a:p>
            <a:pPr marL="1468119" lvl="2" indent="-489373" algn="l">
              <a:lnSpc>
                <a:spcPts val="3739"/>
              </a:lnSpc>
              <a:buFont typeface="Arial"/>
              <a:buChar char="⚬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leiklist</a:t>
            </a:r>
          </a:p>
          <a:p>
            <a:pPr marL="1468119" lvl="2" indent="-489373" algn="l">
              <a:lnSpc>
                <a:spcPts val="3739"/>
              </a:lnSpc>
              <a:buFont typeface="Arial"/>
              <a:buChar char="⚬"/>
            </a:pPr>
            <a:r>
              <a:rPr lang="en-US" sz="339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....</a:t>
            </a:r>
          </a:p>
          <a:p>
            <a:pPr algn="just">
              <a:lnSpc>
                <a:spcPts val="3739"/>
              </a:lnSpc>
            </a:pPr>
            <a:endParaRPr lang="en-US" sz="3399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just">
              <a:lnSpc>
                <a:spcPts val="3739"/>
              </a:lnSpc>
            </a:pPr>
            <a:endParaRPr lang="en-US" sz="3399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92652" y="2523872"/>
            <a:ext cx="14850870" cy="918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0"/>
              </a:lnSpc>
            </a:pPr>
            <a:r>
              <a:rPr lang="en-US" sz="6900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Hvernig verður maður kennari?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851661"/>
            <a:ext cx="7169194" cy="217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 algn="l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Læra að kenna </a:t>
            </a:r>
          </a:p>
          <a:p>
            <a:pPr marL="734061" lvl="1" indent="-367031" algn="l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Læra að stýra bekk</a:t>
            </a:r>
          </a:p>
          <a:p>
            <a:pPr marL="734061" lvl="1" indent="-367031" algn="l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Kenna til skilnings</a:t>
            </a:r>
          </a:p>
          <a:p>
            <a:pPr marL="734061" lvl="1" indent="-367031" algn="l">
              <a:lnSpc>
                <a:spcPts val="3400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Hvernig á að koma fram við nemendur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77" b="-1277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99713" y="1536000"/>
            <a:ext cx="5638979" cy="2337827"/>
          </a:xfrm>
          <a:custGeom>
            <a:avLst/>
            <a:gdLst/>
            <a:ahLst/>
            <a:cxnLst/>
            <a:rect l="l" t="t" r="r" b="b"/>
            <a:pathLst>
              <a:path w="5638979" h="2337827">
                <a:moveTo>
                  <a:pt x="5638979" y="0"/>
                </a:moveTo>
                <a:lnTo>
                  <a:pt x="0" y="0"/>
                </a:lnTo>
                <a:lnTo>
                  <a:pt x="0" y="2337827"/>
                </a:lnTo>
                <a:lnTo>
                  <a:pt x="5638979" y="2337827"/>
                </a:lnTo>
                <a:lnTo>
                  <a:pt x="563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36372" y="-1536000"/>
            <a:ext cx="7409851" cy="3072001"/>
          </a:xfrm>
          <a:custGeom>
            <a:avLst/>
            <a:gdLst/>
            <a:ahLst/>
            <a:cxnLst/>
            <a:rect l="l" t="t" r="r" b="b"/>
            <a:pathLst>
              <a:path w="7409851" h="3072001">
                <a:moveTo>
                  <a:pt x="0" y="0"/>
                </a:moveTo>
                <a:lnTo>
                  <a:pt x="7409851" y="0"/>
                </a:lnTo>
                <a:lnTo>
                  <a:pt x="7409851" y="3072000"/>
                </a:lnTo>
                <a:lnTo>
                  <a:pt x="0" y="307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62679"/>
            <a:ext cx="16230600" cy="8561642"/>
          </a:xfrm>
          <a:custGeom>
            <a:avLst/>
            <a:gdLst/>
            <a:ahLst/>
            <a:cxnLst/>
            <a:rect l="l" t="t" r="r" b="b"/>
            <a:pathLst>
              <a:path w="16230600" h="8561642">
                <a:moveTo>
                  <a:pt x="0" y="0"/>
                </a:moveTo>
                <a:lnTo>
                  <a:pt x="16230600" y="0"/>
                </a:lnTo>
                <a:lnTo>
                  <a:pt x="16230600" y="8561642"/>
                </a:lnTo>
                <a:lnTo>
                  <a:pt x="0" y="8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168278" y="-593229"/>
            <a:ext cx="2830407" cy="3298143"/>
          </a:xfrm>
          <a:custGeom>
            <a:avLst/>
            <a:gdLst/>
            <a:ahLst/>
            <a:cxnLst/>
            <a:rect l="l" t="t" r="r" b="b"/>
            <a:pathLst>
              <a:path w="2830407" h="3298143">
                <a:moveTo>
                  <a:pt x="2830407" y="0"/>
                </a:moveTo>
                <a:lnTo>
                  <a:pt x="0" y="0"/>
                </a:lnTo>
                <a:lnTo>
                  <a:pt x="0" y="3298143"/>
                </a:lnTo>
                <a:lnTo>
                  <a:pt x="2830407" y="3298143"/>
                </a:lnTo>
                <a:lnTo>
                  <a:pt x="28304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38090" y="0"/>
            <a:ext cx="2810864" cy="2041390"/>
          </a:xfrm>
          <a:custGeom>
            <a:avLst/>
            <a:gdLst/>
            <a:ahLst/>
            <a:cxnLst/>
            <a:rect l="l" t="t" r="r" b="b"/>
            <a:pathLst>
              <a:path w="2810864" h="2041390">
                <a:moveTo>
                  <a:pt x="0" y="0"/>
                </a:moveTo>
                <a:lnTo>
                  <a:pt x="2810864" y="0"/>
                </a:lnTo>
                <a:lnTo>
                  <a:pt x="2810864" y="2041390"/>
                </a:lnTo>
                <a:lnTo>
                  <a:pt x="0" y="20413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5776">
            <a:off x="-760353" y="7941734"/>
            <a:ext cx="3383973" cy="3531661"/>
          </a:xfrm>
          <a:custGeom>
            <a:avLst/>
            <a:gdLst/>
            <a:ahLst/>
            <a:cxnLst/>
            <a:rect l="l" t="t" r="r" b="b"/>
            <a:pathLst>
              <a:path w="3383973" h="3531661">
                <a:moveTo>
                  <a:pt x="0" y="0"/>
                </a:moveTo>
                <a:lnTo>
                  <a:pt x="3383973" y="0"/>
                </a:lnTo>
                <a:lnTo>
                  <a:pt x="3383973" y="3531660"/>
                </a:lnTo>
                <a:lnTo>
                  <a:pt x="0" y="35316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95484">
            <a:off x="2319155" y="8894697"/>
            <a:ext cx="2078785" cy="2598481"/>
          </a:xfrm>
          <a:custGeom>
            <a:avLst/>
            <a:gdLst/>
            <a:ahLst/>
            <a:cxnLst/>
            <a:rect l="l" t="t" r="r" b="b"/>
            <a:pathLst>
              <a:path w="2078785" h="2598481">
                <a:moveTo>
                  <a:pt x="0" y="0"/>
                </a:moveTo>
                <a:lnTo>
                  <a:pt x="2078785" y="0"/>
                </a:lnTo>
                <a:lnTo>
                  <a:pt x="2078785" y="2598482"/>
                </a:lnTo>
                <a:lnTo>
                  <a:pt x="0" y="2598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31950" y="3033985"/>
            <a:ext cx="693533" cy="649320"/>
          </a:xfrm>
          <a:custGeom>
            <a:avLst/>
            <a:gdLst/>
            <a:ahLst/>
            <a:cxnLst/>
            <a:rect l="l" t="t" r="r" b="b"/>
            <a:pathLst>
              <a:path w="693533" h="649320">
                <a:moveTo>
                  <a:pt x="0" y="0"/>
                </a:moveTo>
                <a:lnTo>
                  <a:pt x="693533" y="0"/>
                </a:lnTo>
                <a:lnTo>
                  <a:pt x="693533" y="649320"/>
                </a:lnTo>
                <a:lnTo>
                  <a:pt x="0" y="6493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20266" y="3062560"/>
            <a:ext cx="12151120" cy="506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25"/>
              </a:lnSpc>
            </a:pPr>
            <a:r>
              <a:rPr lang="en-US" sz="365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Enginn sérstakur fatnaður</a:t>
            </a:r>
          </a:p>
          <a:p>
            <a:pPr algn="just">
              <a:lnSpc>
                <a:spcPts val="4025"/>
              </a:lnSpc>
            </a:pPr>
            <a:endParaRPr lang="en-US" sz="3659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just">
              <a:lnSpc>
                <a:spcPts val="4025"/>
              </a:lnSpc>
            </a:pPr>
            <a:endParaRPr lang="en-US" sz="3659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just">
              <a:lnSpc>
                <a:spcPts val="4025"/>
              </a:lnSpc>
            </a:pPr>
            <a:r>
              <a:rPr lang="en-US" sz="365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Grunnskóli, framhaldsskóli, háskóli</a:t>
            </a:r>
          </a:p>
          <a:p>
            <a:pPr algn="just">
              <a:lnSpc>
                <a:spcPts val="4025"/>
              </a:lnSpc>
            </a:pPr>
            <a:endParaRPr lang="en-US" sz="3659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just">
              <a:lnSpc>
                <a:spcPts val="4025"/>
              </a:lnSpc>
            </a:pPr>
            <a:endParaRPr lang="en-US" sz="3659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just">
              <a:lnSpc>
                <a:spcPts val="4025"/>
              </a:lnSpc>
            </a:pPr>
            <a:r>
              <a:rPr lang="en-US" sz="365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Tafla, tölva, skjávarpi, blað, blýantur, skæri, lím og fleira</a:t>
            </a:r>
          </a:p>
          <a:p>
            <a:pPr algn="just">
              <a:lnSpc>
                <a:spcPts val="4025"/>
              </a:lnSpc>
            </a:pPr>
            <a:endParaRPr lang="en-US" sz="3659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just">
              <a:lnSpc>
                <a:spcPts val="4025"/>
              </a:lnSpc>
            </a:pPr>
            <a:endParaRPr lang="en-US" sz="3659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just">
              <a:lnSpc>
                <a:spcPts val="4025"/>
              </a:lnSpc>
            </a:pPr>
            <a:r>
              <a:rPr lang="en-US" sz="3659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Kenna nemendum um alls konar fróðleik</a:t>
            </a:r>
          </a:p>
        </p:txBody>
      </p:sp>
      <p:sp>
        <p:nvSpPr>
          <p:cNvPr id="12" name="Freeform 12"/>
          <p:cNvSpPr/>
          <p:nvPr/>
        </p:nvSpPr>
        <p:spPr>
          <a:xfrm>
            <a:off x="2449503" y="4137031"/>
            <a:ext cx="1058428" cy="1006469"/>
          </a:xfrm>
          <a:custGeom>
            <a:avLst/>
            <a:gdLst/>
            <a:ahLst/>
            <a:cxnLst/>
            <a:rect l="l" t="t" r="r" b="b"/>
            <a:pathLst>
              <a:path w="1058428" h="1006469">
                <a:moveTo>
                  <a:pt x="0" y="0"/>
                </a:moveTo>
                <a:lnTo>
                  <a:pt x="1058428" y="0"/>
                </a:lnTo>
                <a:lnTo>
                  <a:pt x="1058428" y="1006469"/>
                </a:lnTo>
                <a:lnTo>
                  <a:pt x="0" y="10064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49503" y="5720308"/>
            <a:ext cx="909045" cy="934750"/>
          </a:xfrm>
          <a:custGeom>
            <a:avLst/>
            <a:gdLst/>
            <a:ahLst/>
            <a:cxnLst/>
            <a:rect l="l" t="t" r="r" b="b"/>
            <a:pathLst>
              <a:path w="909045" h="934750">
                <a:moveTo>
                  <a:pt x="0" y="0"/>
                </a:moveTo>
                <a:lnTo>
                  <a:pt x="909044" y="0"/>
                </a:lnTo>
                <a:lnTo>
                  <a:pt x="909044" y="934751"/>
                </a:lnTo>
                <a:lnTo>
                  <a:pt x="0" y="9347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714416" y="7112259"/>
            <a:ext cx="379218" cy="1199107"/>
          </a:xfrm>
          <a:custGeom>
            <a:avLst/>
            <a:gdLst/>
            <a:ahLst/>
            <a:cxnLst/>
            <a:rect l="l" t="t" r="r" b="b"/>
            <a:pathLst>
              <a:path w="379218" h="1199107">
                <a:moveTo>
                  <a:pt x="0" y="0"/>
                </a:moveTo>
                <a:lnTo>
                  <a:pt x="379218" y="0"/>
                </a:lnTo>
                <a:lnTo>
                  <a:pt x="379218" y="1199107"/>
                </a:lnTo>
                <a:lnTo>
                  <a:pt x="0" y="11991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48100" y="1864963"/>
            <a:ext cx="4391801" cy="97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99"/>
              </a:lnSpc>
            </a:pPr>
            <a:r>
              <a:rPr lang="en-US" sz="7399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Verkefni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Custom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Finger Paint</vt:lpstr>
      <vt:lpstr>Atkinson Hyperlegible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Group Project Presentation</dc:title>
  <dc:creator>Bjōrg Vigfúsína Kjartansdóttir</dc:creator>
  <cp:lastModifiedBy>Bjōrg Vigfúsína</cp:lastModifiedBy>
  <cp:revision>1</cp:revision>
  <dcterms:created xsi:type="dcterms:W3CDTF">2006-08-16T00:00:00Z</dcterms:created>
  <dcterms:modified xsi:type="dcterms:W3CDTF">2026-03-17T13:51:34Z</dcterms:modified>
  <dc:identifier>DAHDibLUEmg</dc:identifier>
</cp:coreProperties>
</file>