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2F8E-6210-42C4-B05B-BDEAA13D1F5F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2429-C4F6-4225-A755-A6067CA90FA6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Reykjavík og nágreni</a:t>
            </a:r>
            <a:endParaRPr lang="is-I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16781" cy="514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Hafnafjörður</a:t>
            </a:r>
            <a:endParaRPr lang="is-IS" dirty="0"/>
          </a:p>
        </p:txBody>
      </p:sp>
      <p:pic>
        <p:nvPicPr>
          <p:cNvPr id="4" name="irc_mi" descr="http://cdn1.vtourist.com/4/4768134-The_Viking_Village_in_Hafnarfjoerdhur_Reykjav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842932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Mosfellsbær </a:t>
            </a:r>
            <a:endParaRPr lang="is-IS" dirty="0"/>
          </a:p>
        </p:txBody>
      </p:sp>
      <p:pic>
        <p:nvPicPr>
          <p:cNvPr id="4" name="irc_mi" descr="http://www.mmedia.is/%7Ekristh/Myndir/mosfellsbaer/mosfellsba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mos.is/Media/w650/9acd2790491c3a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Kjalarnes</a:t>
            </a:r>
            <a:endParaRPr lang="is-IS" dirty="0"/>
          </a:p>
        </p:txBody>
      </p:sp>
      <p:pic>
        <p:nvPicPr>
          <p:cNvPr id="4" name="irc_mi" descr="http://www.teddi.net/myndir/kjalarnes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Kjalarnes</a:t>
            </a:r>
            <a:endParaRPr lang="is-IS" dirty="0"/>
          </a:p>
        </p:txBody>
      </p:sp>
      <p:pic>
        <p:nvPicPr>
          <p:cNvPr id="4" name="irc_mi" descr="http://www.mbl.is/tncache/frimg/360/5/8/5086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790556" cy="431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Seltjarnarnes </a:t>
            </a:r>
            <a:endParaRPr lang="is-IS" dirty="0"/>
          </a:p>
        </p:txBody>
      </p:sp>
      <p:pic>
        <p:nvPicPr>
          <p:cNvPr id="4" name="irc_mi" descr="https://encrypted-tbn2.gstatic.com/images?q=tbn:ANd9GcRgagpj4AH2lN9-Tp5GKzg30CmoUyuyWPjx90TpO2BznT-Z1Rp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Skerjafjörður</a:t>
            </a:r>
            <a:endParaRPr lang="is-IS" dirty="0"/>
          </a:p>
        </p:txBody>
      </p:sp>
      <p:pic>
        <p:nvPicPr>
          <p:cNvPr id="4" name="irc_mi" descr="https://encrypted-tbn3.gstatic.com/images?q=tbn:ANd9GcTOIw1WYkzdwse12YNqaTfBsqQ_mVfdWEH-97Aoh7wk_TsEK3ORs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Reykjavík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pic>
        <p:nvPicPr>
          <p:cNvPr id="4" name="irc_mi" descr="http://a2.cdn-hotels.com/static/common/23.0/images/photos/city/698770_Reykjavik_Icel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1347787"/>
            <a:ext cx="5838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amx.is/skjalasafn/7c9a157c9df3a197005bfccaa54d965a/crop_5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52128" cy="174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Reykjavík </a:t>
            </a:r>
            <a:endParaRPr lang="is-IS" dirty="0"/>
          </a:p>
        </p:txBody>
      </p:sp>
      <p:pic>
        <p:nvPicPr>
          <p:cNvPr id="4" name="irc_mi" descr="http://1.bp.blogspot.com/_WtjDr4yZ82g/TNFfazf8xkI/AAAAAAAAAOY/v26h0bT0QoE/s1600/2142325-View_over_Reykjavik-Reykjav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mx.is/skjalasafn/7c9a157c9df3a197005bfccaa54d965a/crop_5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152128" cy="174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Kópavogur</a:t>
            </a:r>
            <a:endParaRPr lang="is-IS" dirty="0"/>
          </a:p>
        </p:txBody>
      </p:sp>
      <p:pic>
        <p:nvPicPr>
          <p:cNvPr id="4" name="irc_mi" descr="http://cdn.c.photoshelter.com/img-get/I0000PpoJCrgJJCo/s/750/750/Kopavogur-MND-060921-0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2.gstatic.com/images?q=tbn:ANd9GcTgOxVq16wqyAslmw6D4-ShYTN0HtydmVzF0M1SrRBhM4hFhio8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5419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Arnarnes</a:t>
            </a:r>
            <a:endParaRPr lang="is-IS" dirty="0"/>
          </a:p>
        </p:txBody>
      </p:sp>
      <p:pic>
        <p:nvPicPr>
          <p:cNvPr id="4" name="irc_mi" descr="http://www.hornsteinar.is/arnarn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204" y="1379909"/>
            <a:ext cx="657914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Garðabær</a:t>
            </a:r>
            <a:endParaRPr lang="is-IS" dirty="0"/>
          </a:p>
        </p:txBody>
      </p:sp>
      <p:pic>
        <p:nvPicPr>
          <p:cNvPr id="4" name="Content Placeholder 3" descr="http://www.mbl.is/frimg/5/36/5364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s://upload.wikimedia.org/wikipedia/commons/thumb/3/39/Gar%C3%B0ab%C3%A6r_Coat.svg/435px-Gar%C3%B0ab%C3%A6r_Coat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Álftanes</a:t>
            </a:r>
            <a:endParaRPr lang="is-IS" dirty="0"/>
          </a:p>
        </p:txBody>
      </p:sp>
      <p:pic>
        <p:nvPicPr>
          <p:cNvPr id="4" name="irc_mi" descr="http://www.xn--lftanes-gwa.is/Images/Mynd_0087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kosning.is/media/byggdamerki-2010/small/sveitarfelagid-alftan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Álftanes</a:t>
            </a:r>
            <a:br>
              <a:rPr lang="is-IS" dirty="0" smtClean="0"/>
            </a:br>
            <a:r>
              <a:rPr lang="is-IS" dirty="0" smtClean="0"/>
              <a:t>Bessastaðir</a:t>
            </a:r>
            <a:br>
              <a:rPr lang="is-IS" dirty="0" smtClean="0"/>
            </a:br>
            <a:endParaRPr lang="is-IS" dirty="0"/>
          </a:p>
        </p:txBody>
      </p:sp>
      <p:pic>
        <p:nvPicPr>
          <p:cNvPr id="4" name="irc_mi" descr="http://farm6.staticflickr.com/5103/5886662283_6a9b2e2769_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04" y="1600200"/>
            <a:ext cx="7807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irc_mi" descr="http://www.sus.is/wp-content/uploads/2012/02/hafnarfj%C3%B6r%C3%B0u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grapevine.is/media/w490/1199684b9b5335f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5904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Reykjavík og nágreni</vt:lpstr>
      <vt:lpstr> Reykjavík </vt:lpstr>
      <vt:lpstr>Reykjavík </vt:lpstr>
      <vt:lpstr>Kópavogur</vt:lpstr>
      <vt:lpstr>Arnarnes</vt:lpstr>
      <vt:lpstr>Garðabær</vt:lpstr>
      <vt:lpstr>Álftanes</vt:lpstr>
      <vt:lpstr> Álftanes Bessastaðir </vt:lpstr>
      <vt:lpstr>Slide 9</vt:lpstr>
      <vt:lpstr>Hafnafjörður</vt:lpstr>
      <vt:lpstr>Mosfellsbær </vt:lpstr>
      <vt:lpstr>Kjalarnes</vt:lpstr>
      <vt:lpstr>Kjalarnes</vt:lpstr>
      <vt:lpstr>Seltjarnarnes </vt:lpstr>
      <vt:lpstr>Skerjafjörður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Reykjavík og nágreni</dc:title>
  <dc:creator>Lilla</dc:creator>
  <cp:lastModifiedBy>Lilla</cp:lastModifiedBy>
  <cp:revision>4</cp:revision>
  <dcterms:created xsi:type="dcterms:W3CDTF">2013-04-04T20:28:00Z</dcterms:created>
  <dcterms:modified xsi:type="dcterms:W3CDTF">2013-04-04T20:51:50Z</dcterms:modified>
</cp:coreProperties>
</file>