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1EFAB-9559-4BA2-9EDD-556CD7877DE9}" type="datetimeFigureOut">
              <a:rPr lang="is-IS" smtClean="0"/>
              <a:t>4.4.2013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E3E3-06C1-452F-AC1D-EAE6AFB5A3C9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is-IS" dirty="0" smtClean="0"/>
              <a:t>Vesturland</a:t>
            </a:r>
            <a:endParaRPr lang="is-IS" dirty="0"/>
          </a:p>
        </p:txBody>
      </p:sp>
      <p:pic>
        <p:nvPicPr>
          <p:cNvPr id="1026" name="Picture 2" descr="http://www.nat.is/images2/kort_vesturland4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172819" cy="499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Hellnar</a:t>
            </a:r>
            <a:endParaRPr lang="is-IS" dirty="0"/>
          </a:p>
        </p:txBody>
      </p:sp>
      <p:pic>
        <p:nvPicPr>
          <p:cNvPr id="4" name="irc_mi" descr="http://visiticeland.com/media/Thjonusta/Place_340_1___Selecte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Arnarstapi</a:t>
            </a:r>
            <a:endParaRPr lang="is-IS" dirty="0"/>
          </a:p>
        </p:txBody>
      </p:sp>
      <p:pic>
        <p:nvPicPr>
          <p:cNvPr id="4" name="irc_mi" descr="http://icelandairhotels.com/sites/default/files/ARNARSTAPI%206x12_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4039"/>
            <a:ext cx="8229600" cy="411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Breiðafjarðareyjar </a:t>
            </a:r>
            <a:endParaRPr lang="is-IS" dirty="0"/>
          </a:p>
        </p:txBody>
      </p:sp>
      <p:pic>
        <p:nvPicPr>
          <p:cNvPr id="4" name="Content Placeholder 3" descr="Island world (h) Tags: sea cloud seascape june landscape islands iceland helgafell 2012 snfellsnes eyjar breiafjrur hvammsfjrur breiafjarareyja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662473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Flatey</a:t>
            </a:r>
            <a:endParaRPr lang="is-IS" dirty="0"/>
          </a:p>
        </p:txBody>
      </p:sp>
      <p:pic>
        <p:nvPicPr>
          <p:cNvPr id="4" name="irc_mi" descr="http://icelandairhotels.is/sites/default/files/FLATEY%206x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4039"/>
            <a:ext cx="8229600" cy="411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Snæfellsjökull</a:t>
            </a:r>
            <a:endParaRPr lang="is-IS" dirty="0"/>
          </a:p>
        </p:txBody>
      </p:sp>
      <p:pic>
        <p:nvPicPr>
          <p:cNvPr id="4" name="irc_mi" descr="http://hakon.blog.is/users/97/hakon/img/e_2006-07-17_100_02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Akranes</a:t>
            </a:r>
            <a:endParaRPr lang="is-IS" dirty="0"/>
          </a:p>
        </p:txBody>
      </p:sp>
      <p:pic>
        <p:nvPicPr>
          <p:cNvPr id="4" name="2286" descr="http://nepal.vefurinn.is/Nepal_Myndir/Mynd_00022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65527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Logo" descr="Merki Akraneskaupstað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620688"/>
            <a:ext cx="440358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Akranes</a:t>
            </a:r>
            <a:endParaRPr lang="is-IS" dirty="0"/>
          </a:p>
        </p:txBody>
      </p:sp>
      <p:pic>
        <p:nvPicPr>
          <p:cNvPr id="4098" name="Picture 2" descr="http://cdn3.vtourist.com/4/6288384-Akranes_and_Langisandur_Borgar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367376" cy="4766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Borganes</a:t>
            </a:r>
            <a:endParaRPr lang="is-IS" dirty="0"/>
          </a:p>
        </p:txBody>
      </p:sp>
      <p:pic>
        <p:nvPicPr>
          <p:cNvPr id="4" name="irc_mi" descr="http://www.umfi.is/umfi09/upload/images/frettir/borgarnes_-_yfirlitsmyn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4807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Hellisandur </a:t>
            </a:r>
            <a:endParaRPr lang="is-IS" dirty="0"/>
          </a:p>
        </p:txBody>
      </p:sp>
      <p:pic>
        <p:nvPicPr>
          <p:cNvPr id="4" name="irc_mi" descr="http://t0.gstatic.com/images?q=tbn:ANd9GcQ1sNYPW6Wb8LGIUjWrpS6Av_m8qm9KimzNxcGowH4lcMZ42Zplw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Ólafsvík</a:t>
            </a:r>
            <a:endParaRPr lang="is-IS" dirty="0"/>
          </a:p>
        </p:txBody>
      </p:sp>
      <p:pic>
        <p:nvPicPr>
          <p:cNvPr id="4" name="irc_mi" descr="http://www2.heyrnartaekni.is/admin/v1/upload/heyrnartaekni.is/resize/width_620_upload_heyrnartaekni.is_images_HUpwOZ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0567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Grundafjörður</a:t>
            </a:r>
            <a:endParaRPr lang="is-IS" dirty="0"/>
          </a:p>
        </p:txBody>
      </p:sp>
      <p:pic>
        <p:nvPicPr>
          <p:cNvPr id="4" name="irc_mi" descr="http://umfa.files.wordpress.com/2011/06/grundarfjc3b6rc3b0u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60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Stykkishólmur</a:t>
            </a:r>
            <a:endParaRPr lang="is-IS" dirty="0"/>
          </a:p>
        </p:txBody>
      </p:sp>
      <p:pic>
        <p:nvPicPr>
          <p:cNvPr id="4" name="Content Placeholder 3" descr="File:Stykkishólmur 20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Búðardalur </a:t>
            </a:r>
            <a:endParaRPr lang="is-IS" dirty="0"/>
          </a:p>
        </p:txBody>
      </p:sp>
      <p:pic>
        <p:nvPicPr>
          <p:cNvPr id="4" name="irc_mi" descr="http://farm4.static.flickr.com/3105/2692491635_64e2c699b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99288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Vesturland</vt:lpstr>
      <vt:lpstr>Akranes</vt:lpstr>
      <vt:lpstr>Akranes</vt:lpstr>
      <vt:lpstr>Borganes</vt:lpstr>
      <vt:lpstr>Hellisandur </vt:lpstr>
      <vt:lpstr>Ólafsvík</vt:lpstr>
      <vt:lpstr>Grundafjörður</vt:lpstr>
      <vt:lpstr>Stykkishólmur</vt:lpstr>
      <vt:lpstr>Búðardalur </vt:lpstr>
      <vt:lpstr>Hellnar</vt:lpstr>
      <vt:lpstr>Arnarstapi</vt:lpstr>
      <vt:lpstr>Breiðafjarðareyjar </vt:lpstr>
      <vt:lpstr>Flatey</vt:lpstr>
      <vt:lpstr>Snæfellsjökull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Vesturland</dc:title>
  <dc:creator>Lilla</dc:creator>
  <cp:lastModifiedBy>Lilla</cp:lastModifiedBy>
  <cp:revision>2</cp:revision>
  <dcterms:created xsi:type="dcterms:W3CDTF">2013-04-04T20:51:57Z</dcterms:created>
  <dcterms:modified xsi:type="dcterms:W3CDTF">2013-04-04T21:02:04Z</dcterms:modified>
</cp:coreProperties>
</file>